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82" r:id="rId3"/>
    <p:sldId id="281" r:id="rId4"/>
    <p:sldId id="278" r:id="rId5"/>
    <p:sldId id="257" r:id="rId6"/>
    <p:sldId id="258" r:id="rId7"/>
    <p:sldId id="264" r:id="rId8"/>
    <p:sldId id="262" r:id="rId9"/>
    <p:sldId id="266" r:id="rId10"/>
    <p:sldId id="270" r:id="rId11"/>
    <p:sldId id="273" r:id="rId12"/>
    <p:sldId id="283" r:id="rId13"/>
    <p:sldId id="274" r:id="rId14"/>
    <p:sldId id="271" r:id="rId15"/>
    <p:sldId id="268" r:id="rId16"/>
    <p:sldId id="276" r:id="rId17"/>
    <p:sldId id="27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0F3"/>
    <a:srgbClr val="FFA3A3"/>
    <a:srgbClr val="734687"/>
    <a:srgbClr val="019EE2"/>
    <a:srgbClr val="ED7D31"/>
    <a:srgbClr val="34427A"/>
    <a:srgbClr val="FFF2CC"/>
    <a:srgbClr val="3573AF"/>
    <a:srgbClr val="CEFEC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5745" autoAdjust="0"/>
  </p:normalViewPr>
  <p:slideViewPr>
    <p:cSldViewPr snapToGrid="0">
      <p:cViewPr>
        <p:scale>
          <a:sx n="100" d="100"/>
          <a:sy n="100" d="100"/>
        </p:scale>
        <p:origin x="6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115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361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570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3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629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354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02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345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85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07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31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49DBB-04E9-4793-AEE0-F743B86DED52}" type="datetimeFigureOut">
              <a:rPr lang="de-DE" smtClean="0"/>
              <a:t>16.01.2020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2D0E3-DD37-40A0-AD13-8E427742E46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48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tags" Target="../tags/tag36.xml"/><Relationship Id="rId21" Type="http://schemas.openxmlformats.org/officeDocument/2006/relationships/tags" Target="../tags/tag31.xml"/><Relationship Id="rId34" Type="http://schemas.openxmlformats.org/officeDocument/2006/relationships/tags" Target="../tags/tag44.xml"/><Relationship Id="rId42" Type="http://schemas.openxmlformats.org/officeDocument/2006/relationships/tags" Target="../tags/tag52.xml"/><Relationship Id="rId47" Type="http://schemas.openxmlformats.org/officeDocument/2006/relationships/image" Target="../media/image29.png"/><Relationship Id="rId50" Type="http://schemas.openxmlformats.org/officeDocument/2006/relationships/image" Target="../media/image32.png"/><Relationship Id="rId55" Type="http://schemas.openxmlformats.org/officeDocument/2006/relationships/image" Target="../media/image37.png"/><Relationship Id="rId63" Type="http://schemas.openxmlformats.org/officeDocument/2006/relationships/image" Target="../media/image45.png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tags" Target="../tags/tag42.xml"/><Relationship Id="rId37" Type="http://schemas.openxmlformats.org/officeDocument/2006/relationships/tags" Target="../tags/tag47.xml"/><Relationship Id="rId40" Type="http://schemas.openxmlformats.org/officeDocument/2006/relationships/tags" Target="../tags/tag50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35.png"/><Relationship Id="rId58" Type="http://schemas.openxmlformats.org/officeDocument/2006/relationships/image" Target="../media/image40.png"/><Relationship Id="rId66" Type="http://schemas.openxmlformats.org/officeDocument/2006/relationships/image" Target="../media/image48.png"/><Relationship Id="rId5" Type="http://schemas.openxmlformats.org/officeDocument/2006/relationships/tags" Target="../tags/tag15.xml"/><Relationship Id="rId61" Type="http://schemas.openxmlformats.org/officeDocument/2006/relationships/image" Target="../media/image43.png"/><Relationship Id="rId19" Type="http://schemas.openxmlformats.org/officeDocument/2006/relationships/tags" Target="../tags/tag2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tags" Target="../tags/tag45.xml"/><Relationship Id="rId43" Type="http://schemas.openxmlformats.org/officeDocument/2006/relationships/tags" Target="../tags/tag53.xml"/><Relationship Id="rId48" Type="http://schemas.openxmlformats.org/officeDocument/2006/relationships/image" Target="../media/image30.png"/><Relationship Id="rId56" Type="http://schemas.openxmlformats.org/officeDocument/2006/relationships/image" Target="../media/image38.png"/><Relationship Id="rId64" Type="http://schemas.openxmlformats.org/officeDocument/2006/relationships/image" Target="../media/image46.png"/><Relationship Id="rId8" Type="http://schemas.openxmlformats.org/officeDocument/2006/relationships/tags" Target="../tags/tag18.xml"/><Relationship Id="rId51" Type="http://schemas.openxmlformats.org/officeDocument/2006/relationships/image" Target="../media/image33.png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tags" Target="../tags/tag43.xml"/><Relationship Id="rId38" Type="http://schemas.openxmlformats.org/officeDocument/2006/relationships/tags" Target="../tags/tag48.xml"/><Relationship Id="rId46" Type="http://schemas.openxmlformats.org/officeDocument/2006/relationships/image" Target="../media/image28.png"/><Relationship Id="rId59" Type="http://schemas.openxmlformats.org/officeDocument/2006/relationships/image" Target="../media/image41.png"/><Relationship Id="rId20" Type="http://schemas.openxmlformats.org/officeDocument/2006/relationships/tags" Target="../tags/tag30.xml"/><Relationship Id="rId41" Type="http://schemas.openxmlformats.org/officeDocument/2006/relationships/tags" Target="../tags/tag51.xml"/><Relationship Id="rId54" Type="http://schemas.openxmlformats.org/officeDocument/2006/relationships/image" Target="../media/image36.png"/><Relationship Id="rId62" Type="http://schemas.openxmlformats.org/officeDocument/2006/relationships/image" Target="../media/image4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tags" Target="../tags/tag46.xml"/><Relationship Id="rId49" Type="http://schemas.openxmlformats.org/officeDocument/2006/relationships/image" Target="../media/image31.png"/><Relationship Id="rId57" Type="http://schemas.openxmlformats.org/officeDocument/2006/relationships/image" Target="../media/image39.png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44" Type="http://schemas.openxmlformats.org/officeDocument/2006/relationships/tags" Target="../tags/tag54.xml"/><Relationship Id="rId52" Type="http://schemas.openxmlformats.org/officeDocument/2006/relationships/image" Target="../media/image34.png"/><Relationship Id="rId60" Type="http://schemas.openxmlformats.org/officeDocument/2006/relationships/image" Target="../media/image42.png"/><Relationship Id="rId65" Type="http://schemas.openxmlformats.org/officeDocument/2006/relationships/image" Target="../media/image47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39" Type="http://schemas.openxmlformats.org/officeDocument/2006/relationships/tags" Target="../tags/tag49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80.xml"/><Relationship Id="rId21" Type="http://schemas.openxmlformats.org/officeDocument/2006/relationships/tags" Target="../tags/tag75.xml"/><Relationship Id="rId34" Type="http://schemas.openxmlformats.org/officeDocument/2006/relationships/tags" Target="../tags/tag88.xml"/><Relationship Id="rId42" Type="http://schemas.openxmlformats.org/officeDocument/2006/relationships/tags" Target="../tags/tag96.xml"/><Relationship Id="rId47" Type="http://schemas.openxmlformats.org/officeDocument/2006/relationships/image" Target="../media/image37.png"/><Relationship Id="rId50" Type="http://schemas.openxmlformats.org/officeDocument/2006/relationships/image" Target="../media/image42.png"/><Relationship Id="rId55" Type="http://schemas.openxmlformats.org/officeDocument/2006/relationships/image" Target="../media/image47.png"/><Relationship Id="rId63" Type="http://schemas.openxmlformats.org/officeDocument/2006/relationships/image" Target="../media/image35.png"/><Relationship Id="rId7" Type="http://schemas.openxmlformats.org/officeDocument/2006/relationships/tags" Target="../tags/tag61.xml"/><Relationship Id="rId2" Type="http://schemas.openxmlformats.org/officeDocument/2006/relationships/tags" Target="../tags/tag56.xml"/><Relationship Id="rId16" Type="http://schemas.openxmlformats.org/officeDocument/2006/relationships/tags" Target="../tags/tag70.xml"/><Relationship Id="rId29" Type="http://schemas.openxmlformats.org/officeDocument/2006/relationships/tags" Target="../tags/tag83.xml"/><Relationship Id="rId11" Type="http://schemas.openxmlformats.org/officeDocument/2006/relationships/tags" Target="../tags/tag65.xml"/><Relationship Id="rId24" Type="http://schemas.openxmlformats.org/officeDocument/2006/relationships/tags" Target="../tags/tag78.xml"/><Relationship Id="rId32" Type="http://schemas.openxmlformats.org/officeDocument/2006/relationships/tags" Target="../tags/tag86.xml"/><Relationship Id="rId37" Type="http://schemas.openxmlformats.org/officeDocument/2006/relationships/tags" Target="../tags/tag91.xml"/><Relationship Id="rId40" Type="http://schemas.openxmlformats.org/officeDocument/2006/relationships/tags" Target="../tags/tag94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45.png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5" Type="http://schemas.openxmlformats.org/officeDocument/2006/relationships/tags" Target="../tags/tag59.xml"/><Relationship Id="rId61" Type="http://schemas.openxmlformats.org/officeDocument/2006/relationships/image" Target="../media/image32.png"/><Relationship Id="rId19" Type="http://schemas.openxmlformats.org/officeDocument/2006/relationships/tags" Target="../tags/tag73.xml"/><Relationship Id="rId14" Type="http://schemas.openxmlformats.org/officeDocument/2006/relationships/tags" Target="../tags/tag68.xml"/><Relationship Id="rId22" Type="http://schemas.openxmlformats.org/officeDocument/2006/relationships/tags" Target="../tags/tag76.xml"/><Relationship Id="rId27" Type="http://schemas.openxmlformats.org/officeDocument/2006/relationships/tags" Target="../tags/tag81.xml"/><Relationship Id="rId30" Type="http://schemas.openxmlformats.org/officeDocument/2006/relationships/tags" Target="../tags/tag84.xml"/><Relationship Id="rId35" Type="http://schemas.openxmlformats.org/officeDocument/2006/relationships/tags" Target="../tags/tag89.xml"/><Relationship Id="rId43" Type="http://schemas.openxmlformats.org/officeDocument/2006/relationships/tags" Target="../tags/tag97.xml"/><Relationship Id="rId48" Type="http://schemas.openxmlformats.org/officeDocument/2006/relationships/image" Target="../media/image40.png"/><Relationship Id="rId56" Type="http://schemas.openxmlformats.org/officeDocument/2006/relationships/image" Target="../media/image48.png"/><Relationship Id="rId64" Type="http://schemas.openxmlformats.org/officeDocument/2006/relationships/image" Target="../media/image36.png"/><Relationship Id="rId8" Type="http://schemas.openxmlformats.org/officeDocument/2006/relationships/tags" Target="../tags/tag62.xml"/><Relationship Id="rId51" Type="http://schemas.openxmlformats.org/officeDocument/2006/relationships/image" Target="../media/image43.png"/><Relationship Id="rId3" Type="http://schemas.openxmlformats.org/officeDocument/2006/relationships/tags" Target="../tags/tag57.xml"/><Relationship Id="rId12" Type="http://schemas.openxmlformats.org/officeDocument/2006/relationships/tags" Target="../tags/tag66.xml"/><Relationship Id="rId17" Type="http://schemas.openxmlformats.org/officeDocument/2006/relationships/tags" Target="../tags/tag71.xml"/><Relationship Id="rId25" Type="http://schemas.openxmlformats.org/officeDocument/2006/relationships/tags" Target="../tags/tag79.xml"/><Relationship Id="rId33" Type="http://schemas.openxmlformats.org/officeDocument/2006/relationships/tags" Target="../tags/tag87.xml"/><Relationship Id="rId38" Type="http://schemas.openxmlformats.org/officeDocument/2006/relationships/tags" Target="../tags/tag92.xml"/><Relationship Id="rId46" Type="http://schemas.openxmlformats.org/officeDocument/2006/relationships/image" Target="../media/image39.png"/><Relationship Id="rId59" Type="http://schemas.openxmlformats.org/officeDocument/2006/relationships/image" Target="../media/image30.png"/><Relationship Id="rId20" Type="http://schemas.openxmlformats.org/officeDocument/2006/relationships/tags" Target="../tags/tag74.xml"/><Relationship Id="rId41" Type="http://schemas.openxmlformats.org/officeDocument/2006/relationships/tags" Target="../tags/tag95.xml"/><Relationship Id="rId54" Type="http://schemas.openxmlformats.org/officeDocument/2006/relationships/image" Target="../media/image46.png"/><Relationship Id="rId62" Type="http://schemas.openxmlformats.org/officeDocument/2006/relationships/image" Target="../media/image34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5" Type="http://schemas.openxmlformats.org/officeDocument/2006/relationships/tags" Target="../tags/tag69.xml"/><Relationship Id="rId23" Type="http://schemas.openxmlformats.org/officeDocument/2006/relationships/tags" Target="../tags/tag77.xml"/><Relationship Id="rId28" Type="http://schemas.openxmlformats.org/officeDocument/2006/relationships/tags" Target="../tags/tag82.xml"/><Relationship Id="rId36" Type="http://schemas.openxmlformats.org/officeDocument/2006/relationships/tags" Target="../tags/tag90.xml"/><Relationship Id="rId49" Type="http://schemas.openxmlformats.org/officeDocument/2006/relationships/image" Target="../media/image41.png"/><Relationship Id="rId57" Type="http://schemas.openxmlformats.org/officeDocument/2006/relationships/image" Target="../media/image28.png"/><Relationship Id="rId10" Type="http://schemas.openxmlformats.org/officeDocument/2006/relationships/tags" Target="../tags/tag64.xml"/><Relationship Id="rId31" Type="http://schemas.openxmlformats.org/officeDocument/2006/relationships/tags" Target="../tags/tag85.xml"/><Relationship Id="rId44" Type="http://schemas.openxmlformats.org/officeDocument/2006/relationships/tags" Target="../tags/tag98.xml"/><Relationship Id="rId52" Type="http://schemas.openxmlformats.org/officeDocument/2006/relationships/image" Target="../media/image44.png"/><Relationship Id="rId60" Type="http://schemas.openxmlformats.org/officeDocument/2006/relationships/image" Target="../media/image31.png"/><Relationship Id="rId65" Type="http://schemas.openxmlformats.org/officeDocument/2006/relationships/image" Target="../media/image38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3" Type="http://schemas.openxmlformats.org/officeDocument/2006/relationships/tags" Target="../tags/tag67.xml"/><Relationship Id="rId18" Type="http://schemas.openxmlformats.org/officeDocument/2006/relationships/tags" Target="../tags/tag72.xml"/><Relationship Id="rId39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124.xml"/><Relationship Id="rId21" Type="http://schemas.openxmlformats.org/officeDocument/2006/relationships/tags" Target="../tags/tag119.xml"/><Relationship Id="rId34" Type="http://schemas.openxmlformats.org/officeDocument/2006/relationships/tags" Target="../tags/tag132.xml"/><Relationship Id="rId42" Type="http://schemas.openxmlformats.org/officeDocument/2006/relationships/tags" Target="../tags/tag140.xml"/><Relationship Id="rId47" Type="http://schemas.openxmlformats.org/officeDocument/2006/relationships/image" Target="../media/image37.png"/><Relationship Id="rId50" Type="http://schemas.openxmlformats.org/officeDocument/2006/relationships/image" Target="../media/image42.png"/><Relationship Id="rId55" Type="http://schemas.openxmlformats.org/officeDocument/2006/relationships/image" Target="../media/image47.png"/><Relationship Id="rId63" Type="http://schemas.openxmlformats.org/officeDocument/2006/relationships/image" Target="../media/image35.png"/><Relationship Id="rId7" Type="http://schemas.openxmlformats.org/officeDocument/2006/relationships/tags" Target="../tags/tag105.xml"/><Relationship Id="rId2" Type="http://schemas.openxmlformats.org/officeDocument/2006/relationships/tags" Target="../tags/tag100.xml"/><Relationship Id="rId16" Type="http://schemas.openxmlformats.org/officeDocument/2006/relationships/tags" Target="../tags/tag114.xml"/><Relationship Id="rId29" Type="http://schemas.openxmlformats.org/officeDocument/2006/relationships/tags" Target="../tags/tag127.xml"/><Relationship Id="rId11" Type="http://schemas.openxmlformats.org/officeDocument/2006/relationships/tags" Target="../tags/tag109.xml"/><Relationship Id="rId24" Type="http://schemas.openxmlformats.org/officeDocument/2006/relationships/tags" Target="../tags/tag122.xml"/><Relationship Id="rId32" Type="http://schemas.openxmlformats.org/officeDocument/2006/relationships/tags" Target="../tags/tag130.xml"/><Relationship Id="rId37" Type="http://schemas.openxmlformats.org/officeDocument/2006/relationships/tags" Target="../tags/tag135.xml"/><Relationship Id="rId40" Type="http://schemas.openxmlformats.org/officeDocument/2006/relationships/tags" Target="../tags/tag138.xml"/><Relationship Id="rId45" Type="http://schemas.openxmlformats.org/officeDocument/2006/relationships/slideLayout" Target="../slideLayouts/slideLayout2.xml"/><Relationship Id="rId53" Type="http://schemas.openxmlformats.org/officeDocument/2006/relationships/image" Target="../media/image45.png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5" Type="http://schemas.openxmlformats.org/officeDocument/2006/relationships/tags" Target="../tags/tag103.xml"/><Relationship Id="rId61" Type="http://schemas.openxmlformats.org/officeDocument/2006/relationships/image" Target="../media/image32.png"/><Relationship Id="rId19" Type="http://schemas.openxmlformats.org/officeDocument/2006/relationships/tags" Target="../tags/tag117.xml"/><Relationship Id="rId14" Type="http://schemas.openxmlformats.org/officeDocument/2006/relationships/tags" Target="../tags/tag112.xml"/><Relationship Id="rId22" Type="http://schemas.openxmlformats.org/officeDocument/2006/relationships/tags" Target="../tags/tag120.xml"/><Relationship Id="rId27" Type="http://schemas.openxmlformats.org/officeDocument/2006/relationships/tags" Target="../tags/tag125.xml"/><Relationship Id="rId30" Type="http://schemas.openxmlformats.org/officeDocument/2006/relationships/tags" Target="../tags/tag128.xml"/><Relationship Id="rId35" Type="http://schemas.openxmlformats.org/officeDocument/2006/relationships/tags" Target="../tags/tag133.xml"/><Relationship Id="rId43" Type="http://schemas.openxmlformats.org/officeDocument/2006/relationships/tags" Target="../tags/tag141.xml"/><Relationship Id="rId48" Type="http://schemas.openxmlformats.org/officeDocument/2006/relationships/image" Target="../media/image40.png"/><Relationship Id="rId56" Type="http://schemas.openxmlformats.org/officeDocument/2006/relationships/image" Target="../media/image48.png"/><Relationship Id="rId64" Type="http://schemas.openxmlformats.org/officeDocument/2006/relationships/image" Target="../media/image36.png"/><Relationship Id="rId8" Type="http://schemas.openxmlformats.org/officeDocument/2006/relationships/tags" Target="../tags/tag106.xml"/><Relationship Id="rId51" Type="http://schemas.openxmlformats.org/officeDocument/2006/relationships/image" Target="../media/image43.png"/><Relationship Id="rId3" Type="http://schemas.openxmlformats.org/officeDocument/2006/relationships/tags" Target="../tags/tag101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5" Type="http://schemas.openxmlformats.org/officeDocument/2006/relationships/tags" Target="../tags/tag123.xml"/><Relationship Id="rId33" Type="http://schemas.openxmlformats.org/officeDocument/2006/relationships/tags" Target="../tags/tag131.xml"/><Relationship Id="rId38" Type="http://schemas.openxmlformats.org/officeDocument/2006/relationships/tags" Target="../tags/tag136.xml"/><Relationship Id="rId46" Type="http://schemas.openxmlformats.org/officeDocument/2006/relationships/image" Target="../media/image39.png"/><Relationship Id="rId59" Type="http://schemas.openxmlformats.org/officeDocument/2006/relationships/image" Target="../media/image30.png"/><Relationship Id="rId20" Type="http://schemas.openxmlformats.org/officeDocument/2006/relationships/tags" Target="../tags/tag118.xml"/><Relationship Id="rId41" Type="http://schemas.openxmlformats.org/officeDocument/2006/relationships/tags" Target="../tags/tag139.xml"/><Relationship Id="rId54" Type="http://schemas.openxmlformats.org/officeDocument/2006/relationships/image" Target="../media/image46.png"/><Relationship Id="rId62" Type="http://schemas.openxmlformats.org/officeDocument/2006/relationships/image" Target="../media/image34.png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5" Type="http://schemas.openxmlformats.org/officeDocument/2006/relationships/tags" Target="../tags/tag113.xml"/><Relationship Id="rId23" Type="http://schemas.openxmlformats.org/officeDocument/2006/relationships/tags" Target="../tags/tag121.xml"/><Relationship Id="rId28" Type="http://schemas.openxmlformats.org/officeDocument/2006/relationships/tags" Target="../tags/tag126.xml"/><Relationship Id="rId36" Type="http://schemas.openxmlformats.org/officeDocument/2006/relationships/tags" Target="../tags/tag134.xml"/><Relationship Id="rId49" Type="http://schemas.openxmlformats.org/officeDocument/2006/relationships/image" Target="../media/image41.png"/><Relationship Id="rId57" Type="http://schemas.openxmlformats.org/officeDocument/2006/relationships/image" Target="../media/image28.png"/><Relationship Id="rId10" Type="http://schemas.openxmlformats.org/officeDocument/2006/relationships/tags" Target="../tags/tag108.xml"/><Relationship Id="rId31" Type="http://schemas.openxmlformats.org/officeDocument/2006/relationships/tags" Target="../tags/tag129.xml"/><Relationship Id="rId44" Type="http://schemas.openxmlformats.org/officeDocument/2006/relationships/tags" Target="../tags/tag142.xml"/><Relationship Id="rId52" Type="http://schemas.openxmlformats.org/officeDocument/2006/relationships/image" Target="../media/image44.png"/><Relationship Id="rId60" Type="http://schemas.openxmlformats.org/officeDocument/2006/relationships/image" Target="../media/image31.png"/><Relationship Id="rId65" Type="http://schemas.openxmlformats.org/officeDocument/2006/relationships/image" Target="../media/image38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39" Type="http://schemas.openxmlformats.org/officeDocument/2006/relationships/tags" Target="../tags/tag1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.png"/><Relationship Id="rId2" Type="http://schemas.openxmlformats.org/officeDocument/2006/relationships/tags" Target="../tags/tag6.xml"/><Relationship Id="rId16" Type="http://schemas.openxmlformats.org/officeDocument/2006/relationships/image" Target="../media/image9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4.png"/><Relationship Id="rId5" Type="http://schemas.openxmlformats.org/officeDocument/2006/relationships/tags" Target="../tags/tag9.xml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tags" Target="../tags/tag8.xml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666716" y="2173904"/>
            <a:ext cx="10649659" cy="3147577"/>
            <a:chOff x="666716" y="2173904"/>
            <a:chExt cx="10649659" cy="3147577"/>
          </a:xfrm>
        </p:grpSpPr>
        <p:sp>
          <p:nvSpPr>
            <p:cNvPr id="78" name="Rectangle 77"/>
            <p:cNvSpPr/>
            <p:nvPr/>
          </p:nvSpPr>
          <p:spPr>
            <a:xfrm>
              <a:off x="8016155" y="2636520"/>
              <a:ext cx="804670" cy="1908463"/>
            </a:xfrm>
            <a:prstGeom prst="rect">
              <a:avLst/>
            </a:prstGeom>
            <a:solidFill>
              <a:srgbClr val="FF0000">
                <a:alpha val="2313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031814" y="2636520"/>
              <a:ext cx="2993816" cy="1886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577098" y="2636520"/>
              <a:ext cx="2462116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66716" y="2636520"/>
              <a:ext cx="1912725" cy="188670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9" t="7489" r="12514" b="74669"/>
            <a:stretch/>
          </p:blipFill>
          <p:spPr>
            <a:xfrm>
              <a:off x="2563799" y="2829786"/>
              <a:ext cx="2495550" cy="476250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>
              <a:off x="5048092" y="3067911"/>
              <a:ext cx="2443781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026513" y="2636520"/>
              <a:ext cx="0" cy="19989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8025630" y="2636520"/>
              <a:ext cx="0" cy="192278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1" t="70822" r="68438" b="17522"/>
            <a:stretch/>
          </p:blipFill>
          <p:spPr>
            <a:xfrm>
              <a:off x="8041908" y="3789045"/>
              <a:ext cx="448446" cy="31115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39090" r="68576" b="44853"/>
            <a:stretch/>
          </p:blipFill>
          <p:spPr>
            <a:xfrm>
              <a:off x="8469825" y="3730306"/>
              <a:ext cx="355967" cy="428625"/>
            </a:xfrm>
            <a:prstGeom prst="rect">
              <a:avLst/>
            </a:prstGeom>
          </p:spPr>
        </p:pic>
        <p:cxnSp>
          <p:nvCxnSpPr>
            <p:cNvPr id="45" name="Straight Arrow Connector 44"/>
            <p:cNvCxnSpPr/>
            <p:nvPr/>
          </p:nvCxnSpPr>
          <p:spPr>
            <a:xfrm>
              <a:off x="2562640" y="4523222"/>
              <a:ext cx="245625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031593" y="4523222"/>
              <a:ext cx="296736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339160" y="450241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Regular" panose="02000503030000020004" pitchFamily="50" charset="0"/>
                </a:rPr>
                <a:t>350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96000" y="4502412"/>
              <a:ext cx="8467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Regular" panose="02000503030000020004" pitchFamily="50" charset="0"/>
                </a:rPr>
                <a:t>440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2570260" y="4950692"/>
              <a:ext cx="62308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H="1">
              <a:off x="8392746" y="3343275"/>
              <a:ext cx="408354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5281820" y="4952149"/>
              <a:ext cx="9717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Regular" panose="02000503030000020004" pitchFamily="50" charset="0"/>
                </a:rPr>
                <a:t>~895 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81" t="70822" r="68438" b="17522"/>
            <a:stretch/>
          </p:blipFill>
          <p:spPr>
            <a:xfrm>
              <a:off x="2104928" y="3789042"/>
              <a:ext cx="448446" cy="311150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39090" r="68576" b="44853"/>
            <a:stretch/>
          </p:blipFill>
          <p:spPr>
            <a:xfrm>
              <a:off x="1746044" y="3730305"/>
              <a:ext cx="355967" cy="428625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2" t="38733" r="68006" b="44853"/>
            <a:stretch/>
          </p:blipFill>
          <p:spPr>
            <a:xfrm>
              <a:off x="2187312" y="3124200"/>
              <a:ext cx="380628" cy="438150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3254163" y="4158890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  <a:endParaRPr lang="de-DE" dirty="0">
                <a:solidFill>
                  <a:srgbClr val="734687"/>
                </a:solidFill>
                <a:latin typeface="DINPro-Regular" panose="02000503030000020004" pitchFamily="50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66209" y="4158890"/>
              <a:ext cx="1473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2">
                      <a:lumMod val="50000"/>
                    </a:schemeClr>
                  </a:solidFill>
                  <a:latin typeface="DINPro-Regular" panose="02000503030000020004" pitchFamily="50" charset="0"/>
                </a:rPr>
                <a:t>Total latency</a:t>
              </a:r>
              <a:endParaRPr lang="de-DE" dirty="0">
                <a:solidFill>
                  <a:schemeClr val="bg2">
                    <a:lumMod val="50000"/>
                  </a:schemeClr>
                </a:solidFill>
                <a:latin typeface="DINPro-Regular" panose="02000503030000020004" pitchFamily="50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182726" y="4184011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  <a:latin typeface="DINPro-Regular" panose="02000503030000020004" pitchFamily="50" charset="0"/>
                </a:rPr>
                <a:t>FB</a:t>
              </a:r>
              <a:endParaRPr lang="de-DE" dirty="0">
                <a:solidFill>
                  <a:srgbClr val="C00000"/>
                </a:solidFill>
                <a:latin typeface="DINPro-Regular" panose="02000503030000020004" pitchFamily="50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7927" y="4158890"/>
              <a:ext cx="195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accent2"/>
                  </a:solidFill>
                  <a:latin typeface="DINPro-Regular" panose="02000503030000020004" pitchFamily="50" charset="0"/>
                </a:rPr>
                <a:t>State preparation</a:t>
              </a:r>
              <a:endParaRPr lang="de-DE" dirty="0">
                <a:solidFill>
                  <a:schemeClr val="accent2"/>
                </a:solidFill>
                <a:latin typeface="DINPro-Regular" panose="02000503030000020004" pitchFamily="50" charset="0"/>
              </a:endParaRP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15326" r="68534" b="79251"/>
            <a:stretch/>
          </p:blipFill>
          <p:spPr>
            <a:xfrm>
              <a:off x="2194959" y="2732409"/>
              <a:ext cx="357768" cy="14478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2" t="38733" r="68006" b="44853"/>
            <a:stretch/>
          </p:blipFill>
          <p:spPr>
            <a:xfrm>
              <a:off x="8046124" y="3117533"/>
              <a:ext cx="380628" cy="438150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83" t="15326" r="68534" b="79251"/>
            <a:stretch/>
          </p:blipFill>
          <p:spPr>
            <a:xfrm>
              <a:off x="8037104" y="2725742"/>
              <a:ext cx="357768" cy="144780"/>
            </a:xfrm>
            <a:prstGeom prst="rect">
              <a:avLst/>
            </a:prstGeom>
          </p:spPr>
        </p:pic>
        <p:cxnSp>
          <p:nvCxnSpPr>
            <p:cNvPr id="88" name="Straight Connector 87"/>
            <p:cNvCxnSpPr/>
            <p:nvPr/>
          </p:nvCxnSpPr>
          <p:spPr>
            <a:xfrm flipH="1">
              <a:off x="8392746" y="2778130"/>
              <a:ext cx="438058" cy="3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9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922" y="3213812"/>
              <a:ext cx="230550" cy="254953"/>
            </a:xfrm>
            <a:prstGeom prst="rect">
              <a:avLst/>
            </a:prstGeom>
          </p:spPr>
        </p:pic>
        <p:pic>
          <p:nvPicPr>
            <p:cNvPr id="91" name="Picture 9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609" y="2660696"/>
              <a:ext cx="242286" cy="254476"/>
            </a:xfrm>
            <a:prstGeom prst="rect">
              <a:avLst/>
            </a:prstGeom>
          </p:spPr>
        </p:pic>
        <p:pic>
          <p:nvPicPr>
            <p:cNvPr id="93" name="Picture 9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318" y="3809516"/>
              <a:ext cx="264140" cy="254953"/>
            </a:xfrm>
            <a:prstGeom prst="rect">
              <a:avLst/>
            </a:prstGeom>
          </p:spPr>
        </p:pic>
        <p:cxnSp>
          <p:nvCxnSpPr>
            <p:cNvPr id="95" name="Straight Connector 94"/>
            <p:cNvCxnSpPr/>
            <p:nvPr/>
          </p:nvCxnSpPr>
          <p:spPr>
            <a:xfrm flipH="1">
              <a:off x="1746044" y="3343275"/>
              <a:ext cx="441268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H="1">
              <a:off x="1746044" y="2783218"/>
              <a:ext cx="448915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577098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2562640" y="2398233"/>
              <a:ext cx="626315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77098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2880" y="2173904"/>
              <a:ext cx="345600" cy="154971"/>
            </a:xfrm>
            <a:prstGeom prst="rect">
              <a:avLst/>
            </a:prstGeom>
          </p:spPr>
        </p:pic>
        <p:sp>
          <p:nvSpPr>
            <p:cNvPr id="55" name="Rectangle 54"/>
            <p:cNvSpPr/>
            <p:nvPr/>
          </p:nvSpPr>
          <p:spPr>
            <a:xfrm>
              <a:off x="8825521" y="2654588"/>
              <a:ext cx="2453685" cy="1886702"/>
            </a:xfrm>
            <a:prstGeom prst="rect">
              <a:avLst/>
            </a:prstGeom>
            <a:solidFill>
              <a:srgbClr val="D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9" t="7489" r="12514" b="74669"/>
            <a:stretch/>
          </p:blipFill>
          <p:spPr>
            <a:xfrm>
              <a:off x="8820825" y="2832015"/>
              <a:ext cx="2495550" cy="47625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9494156" y="4176958"/>
              <a:ext cx="10326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734687"/>
                  </a:solidFill>
                  <a:latin typeface="DINPro-Regular" panose="02000503030000020004" pitchFamily="50" charset="0"/>
                </a:rPr>
                <a:t>Readout</a:t>
              </a:r>
              <a:endParaRPr lang="de-DE" dirty="0">
                <a:solidFill>
                  <a:srgbClr val="734687"/>
                </a:solidFill>
                <a:latin typeface="DINPro-Regular" panose="02000503030000020004" pitchFamily="50" charset="0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8813030" y="2636520"/>
              <a:ext cx="0" cy="2314172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8813030" y="2395217"/>
              <a:ext cx="0" cy="1498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>
              <a:off x="7479454" y="2767774"/>
              <a:ext cx="278727" cy="294795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77133" y="3075874"/>
              <a:ext cx="297388" cy="867374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H="1" flipV="1">
              <a:off x="7477134" y="3061049"/>
              <a:ext cx="289592" cy="28222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7747676" y="2775842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7751986" y="3336607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7758163" y="3936581"/>
              <a:ext cx="264168" cy="1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77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roup 286"/>
          <p:cNvGrpSpPr/>
          <p:nvPr/>
        </p:nvGrpSpPr>
        <p:grpSpPr>
          <a:xfrm>
            <a:off x="422782" y="100115"/>
            <a:ext cx="7020129" cy="3142488"/>
            <a:chOff x="422782" y="100115"/>
            <a:chExt cx="7020129" cy="3142488"/>
          </a:xfrm>
        </p:grpSpPr>
        <p:sp>
          <p:nvSpPr>
            <p:cNvPr id="85" name="Rectangle 84"/>
            <p:cNvSpPr/>
            <p:nvPr/>
          </p:nvSpPr>
          <p:spPr>
            <a:xfrm>
              <a:off x="5878951" y="1271451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66689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5979" y="2308891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387210"/>
              <a:ext cx="1836540" cy="22363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352869" y="387210"/>
              <a:ext cx="1836540" cy="22363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676530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279975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5487" y="2318704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486271"/>
              <a:ext cx="1618454" cy="2028824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486271"/>
              <a:ext cx="752475" cy="2028824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5445761" y="476506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099849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7695" y="2115046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4" name="Rectangle 23"/>
            <p:cNvSpPr/>
            <p:nvPr/>
          </p:nvSpPr>
          <p:spPr>
            <a:xfrm>
              <a:off x="4432215" y="486271"/>
              <a:ext cx="752475" cy="2028824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33347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8062" y="2263778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21535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612013" y="2492052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76231" y="1738506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733449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462457"/>
              <a:ext cx="1302226" cy="205990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820494" y="2828106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519175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519175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517629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517629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614" y="1111302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02" y="1300657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369" y="1305090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36" y="1304000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14" y="1309098"/>
              <a:ext cx="606791" cy="190800"/>
            </a:xfrm>
            <a:prstGeom prst="rect">
              <a:avLst/>
            </a:prstGeom>
          </p:spPr>
        </p:pic>
        <p:pic>
          <p:nvPicPr>
            <p:cNvPr id="82" name="Picture 81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1171" y="2961460"/>
              <a:ext cx="3146057" cy="281143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024" y="124572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226" y="100115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780" y="2193421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40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1174674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566848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3592" y="2107589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098305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489407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5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1614" y="1680926"/>
              <a:ext cx="1209018" cy="712457"/>
            </a:xfrm>
            <a:prstGeom prst="rect">
              <a:avLst/>
            </a:prstGeom>
          </p:spPr>
        </p:pic>
      </p:grpSp>
      <p:grpSp>
        <p:nvGrpSpPr>
          <p:cNvPr id="288" name="Group 287"/>
          <p:cNvGrpSpPr/>
          <p:nvPr/>
        </p:nvGrpSpPr>
        <p:grpSpPr>
          <a:xfrm>
            <a:off x="389692" y="3356236"/>
            <a:ext cx="7082564" cy="1609598"/>
            <a:chOff x="389692" y="3356236"/>
            <a:chExt cx="7082564" cy="1609598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30"/>
                    </p:custDataLst>
                  </p:nvPr>
                </p:nvPicPr>
                <p:blipFill>
                  <a:blip r:embed="rId5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16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29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28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27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17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18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19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587" y="3356236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389361" y="5146438"/>
            <a:ext cx="6507761" cy="1625694"/>
            <a:chOff x="389361" y="5146438"/>
            <a:chExt cx="6507761" cy="16256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6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6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10"/>
                    </p:custDataLst>
                  </p:nvPr>
                </p:nvPicPr>
                <p:blipFill>
                  <a:blip r:embed="rId6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5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6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5"/>
                    </p:custDataLst>
                  </p:nvPr>
                </p:nvPicPr>
                <p:blipFill>
                  <a:blip r:embed="rId5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>
                  <a:blip r:embed="rId6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24" y="5146438"/>
              <a:ext cx="2534992" cy="2162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812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449377" y="3122142"/>
            <a:ext cx="7082564" cy="1620649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754552" y="5010932"/>
            <a:ext cx="6507761" cy="1638528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22593" y="173022"/>
            <a:ext cx="7020318" cy="2673642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06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roup 287"/>
          <p:cNvGrpSpPr/>
          <p:nvPr/>
        </p:nvGrpSpPr>
        <p:grpSpPr>
          <a:xfrm>
            <a:off x="449377" y="3122142"/>
            <a:ext cx="7082564" cy="1620649"/>
            <a:chOff x="389692" y="3345185"/>
            <a:chExt cx="7082564" cy="1620649"/>
          </a:xfrm>
        </p:grpSpPr>
        <p:grpSp>
          <p:nvGrpSpPr>
            <p:cNvPr id="84" name="Group 83"/>
            <p:cNvGrpSpPr/>
            <p:nvPr/>
          </p:nvGrpSpPr>
          <p:grpSpPr>
            <a:xfrm>
              <a:off x="389692" y="3628072"/>
              <a:ext cx="7082564" cy="1337762"/>
              <a:chOff x="351294" y="3666856"/>
              <a:chExt cx="7082564" cy="1337762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984965" y="3666856"/>
                <a:ext cx="6192000" cy="1337762"/>
                <a:chOff x="7067940" y="4753921"/>
                <a:chExt cx="6192000" cy="1337762"/>
              </a:xfrm>
            </p:grpSpPr>
            <p:sp>
              <p:nvSpPr>
                <p:cNvPr id="146" name="Rectangle 145"/>
                <p:cNvSpPr/>
                <p:nvPr/>
              </p:nvSpPr>
              <p:spPr>
                <a:xfrm>
                  <a:off x="7185821" y="4753921"/>
                  <a:ext cx="599360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7067940" y="5110095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V="1">
                  <a:off x="7067940" y="5738396"/>
                  <a:ext cx="6192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6" name="Group 45"/>
                <p:cNvGrpSpPr/>
                <p:nvPr/>
              </p:nvGrpSpPr>
              <p:grpSpPr>
                <a:xfrm>
                  <a:off x="8379207" y="5533123"/>
                  <a:ext cx="1173949" cy="400049"/>
                  <a:chOff x="7966457" y="5533123"/>
                  <a:chExt cx="1173949" cy="400049"/>
                </a:xfrm>
              </p:grpSpPr>
              <p:sp>
                <p:nvSpPr>
                  <p:cNvPr id="188" name="Rectangle 187"/>
                  <p:cNvSpPr/>
                  <p:nvPr/>
                </p:nvSpPr>
                <p:spPr>
                  <a:xfrm>
                    <a:off x="7966457" y="5533123"/>
                    <a:ext cx="1173949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45" name="Picture 44"/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4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024913" y="5615334"/>
                    <a:ext cx="1045721" cy="23651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/>
                <p:cNvGrpSpPr/>
                <p:nvPr>
                  <p:custDataLst>
                    <p:tags r:id="rId30"/>
                  </p:custDataLst>
                </p:nvPr>
              </p:nvGrpSpPr>
              <p:grpSpPr>
                <a:xfrm>
                  <a:off x="7295511" y="5534716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86" name="Rectangle 185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9" name="Picture 38"/>
                  <p:cNvPicPr>
                    <a:picLocks noChangeAspect="1"/>
                  </p:cNvPicPr>
                  <p:nvPr>
                    <p:custDataLst>
                      <p:tags r:id="rId43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10710578" y="491042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83" name="Rectangle 182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5" name="Picture 184"/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1" name="Group 160"/>
                <p:cNvGrpSpPr/>
                <p:nvPr/>
              </p:nvGrpSpPr>
              <p:grpSpPr>
                <a:xfrm>
                  <a:off x="10710578" y="5541284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79" name="Rectangle 178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81" name="Picture 180"/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2" name="Group 161"/>
                <p:cNvGrpSpPr/>
                <p:nvPr/>
              </p:nvGrpSpPr>
              <p:grpSpPr>
                <a:xfrm>
                  <a:off x="11580157" y="4910421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5" name="Rectangle 174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8" name="Picture 177"/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2448152" y="4910848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73" name="Rectangle 172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4" name="Picture 173"/>
                  <p:cNvPicPr>
                    <a:picLocks noChangeAspect="1"/>
                  </p:cNvPicPr>
                  <p:nvPr>
                    <p:custDataLst>
                      <p:tags r:id="rId39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/>
                <p:cNvGrpSpPr/>
                <p:nvPr/>
              </p:nvGrpSpPr>
              <p:grpSpPr>
                <a:xfrm>
                  <a:off x="11580157" y="5540750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71" name="Rectangle 170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2" name="Picture 171"/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12448152" y="5541421"/>
                  <a:ext cx="657070" cy="400049"/>
                  <a:chOff x="5728396" y="5815205"/>
                  <a:chExt cx="657070" cy="400049"/>
                </a:xfrm>
              </p:grpSpPr>
              <p:sp>
                <p:nvSpPr>
                  <p:cNvPr id="168" name="Rectangle 167"/>
                  <p:cNvSpPr/>
                  <p:nvPr/>
                </p:nvSpPr>
                <p:spPr>
                  <a:xfrm>
                    <a:off x="5728396" y="5815205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0" name="Picture 169"/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3" name="Group 42"/>
                <p:cNvGrpSpPr/>
                <p:nvPr/>
              </p:nvGrpSpPr>
              <p:grpSpPr>
                <a:xfrm>
                  <a:off x="776308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55" name="Straight Connector 154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7" name="Oval 156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3" name="Group 192"/>
                <p:cNvGrpSpPr/>
                <p:nvPr/>
              </p:nvGrpSpPr>
              <p:grpSpPr>
                <a:xfrm>
                  <a:off x="10091457" y="5076440"/>
                  <a:ext cx="72126" cy="694300"/>
                  <a:chOff x="7775787" y="5076440"/>
                  <a:chExt cx="72126" cy="694300"/>
                </a:xfrm>
              </p:grpSpPr>
              <p:cxnSp>
                <p:nvCxnSpPr>
                  <p:cNvPr id="194" name="Straight Connector 193"/>
                  <p:cNvCxnSpPr/>
                  <p:nvPr/>
                </p:nvCxnSpPr>
                <p:spPr>
                  <a:xfrm flipH="1">
                    <a:off x="7811611" y="5110849"/>
                    <a:ext cx="176" cy="62389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/>
                  <p:cNvSpPr/>
                  <p:nvPr/>
                </p:nvSpPr>
                <p:spPr>
                  <a:xfrm>
                    <a:off x="7775787" y="50764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7775913" y="5698740"/>
                    <a:ext cx="72000" cy="72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97" name="Group 196"/>
                <p:cNvGrpSpPr/>
                <p:nvPr>
                  <p:custDataLst>
                    <p:tags r:id="rId31"/>
                  </p:custDataLst>
                </p:nvPr>
              </p:nvGrpSpPr>
              <p:grpSpPr>
                <a:xfrm>
                  <a:off x="7902278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198" name="Rectangle 197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99" name="Picture 198"/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0" name="Group 199"/>
                <p:cNvGrpSpPr/>
                <p:nvPr>
                  <p:custDataLst>
                    <p:tags r:id="rId32"/>
                  </p:custDataLst>
                </p:nvPr>
              </p:nvGrpSpPr>
              <p:grpSpPr>
                <a:xfrm>
                  <a:off x="9620080" y="5533123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1" name="Rectangle 200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2" name="Picture 201"/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3" name="Group 202"/>
                <p:cNvGrpSpPr/>
                <p:nvPr>
                  <p:custDataLst>
                    <p:tags r:id="rId33"/>
                  </p:custDataLst>
                </p:nvPr>
              </p:nvGrpSpPr>
              <p:grpSpPr>
                <a:xfrm>
                  <a:off x="10233471" y="5538852"/>
                  <a:ext cx="400907" cy="400049"/>
                  <a:chOff x="7295511" y="5534716"/>
                  <a:chExt cx="400907" cy="400049"/>
                </a:xfrm>
              </p:grpSpPr>
              <p:sp>
                <p:nvSpPr>
                  <p:cNvPr id="204" name="Rectangle 203"/>
                  <p:cNvSpPr/>
                  <p:nvPr/>
                </p:nvSpPr>
                <p:spPr>
                  <a:xfrm>
                    <a:off x="7295511" y="5534716"/>
                    <a:ext cx="400907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05" name="Picture 204"/>
                  <p:cNvPicPr>
                    <a:picLocks noChangeAspect="1"/>
                  </p:cNvPicPr>
                  <p:nvPr>
                    <p:custDataLst>
                      <p:tags r:id="rId34"/>
                    </p:custDataLst>
                  </p:nvPr>
                </p:nvPicPr>
                <p:blipFill>
                  <a:blip r:embed="rId4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9915" y="5646733"/>
                    <a:ext cx="196858" cy="160037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79" name="Picture 78"/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715" y="3902233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294" y="4501999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17" name="Group 216"/>
              <p:cNvGrpSpPr/>
              <p:nvPr/>
            </p:nvGrpSpPr>
            <p:grpSpPr>
              <a:xfrm>
                <a:off x="717369" y="3963935"/>
                <a:ext cx="256251" cy="128348"/>
                <a:chOff x="3559663" y="1190758"/>
                <a:chExt cx="256251" cy="128348"/>
              </a:xfrm>
            </p:grpSpPr>
            <p:sp>
              <p:nvSpPr>
                <p:cNvPr id="218" name="Rectangle 21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1" name="Oval 22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2" name="Group 221"/>
              <p:cNvGrpSpPr/>
              <p:nvPr/>
            </p:nvGrpSpPr>
            <p:grpSpPr>
              <a:xfrm>
                <a:off x="712694" y="4587157"/>
                <a:ext cx="256251" cy="128348"/>
                <a:chOff x="3559663" y="1190758"/>
                <a:chExt cx="256251" cy="128348"/>
              </a:xfrm>
            </p:grpSpPr>
            <p:sp>
              <p:nvSpPr>
                <p:cNvPr id="223" name="Rectangle 22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5" name="Oval 22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6" name="Oval 22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oup 226"/>
              <p:cNvGrpSpPr/>
              <p:nvPr/>
            </p:nvGrpSpPr>
            <p:grpSpPr>
              <a:xfrm>
                <a:off x="7177607" y="39615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28" name="Rectangle 22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9" name="Oval 22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0" name="Oval 22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7" name="Group 246"/>
              <p:cNvGrpSpPr/>
              <p:nvPr/>
            </p:nvGrpSpPr>
            <p:grpSpPr>
              <a:xfrm>
                <a:off x="7174184" y="4591919"/>
                <a:ext cx="256251" cy="128348"/>
                <a:chOff x="3559663" y="1190758"/>
                <a:chExt cx="256251" cy="128348"/>
              </a:xfrm>
            </p:grpSpPr>
            <p:sp>
              <p:nvSpPr>
                <p:cNvPr id="248" name="Rectangle 24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9" name="Oval 24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0" name="Oval 24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1" name="Oval 25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4" name="Picture 28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977" y="3345185"/>
              <a:ext cx="2096702" cy="210279"/>
            </a:xfrm>
            <a:prstGeom prst="rect">
              <a:avLst/>
            </a:prstGeom>
          </p:spPr>
        </p:pic>
      </p:grpSp>
      <p:grpSp>
        <p:nvGrpSpPr>
          <p:cNvPr id="289" name="Group 288"/>
          <p:cNvGrpSpPr/>
          <p:nvPr/>
        </p:nvGrpSpPr>
        <p:grpSpPr>
          <a:xfrm>
            <a:off x="754552" y="5010932"/>
            <a:ext cx="6507761" cy="1638528"/>
            <a:chOff x="389361" y="5133604"/>
            <a:chExt cx="6507761" cy="1638528"/>
          </a:xfrm>
        </p:grpSpPr>
        <p:grpSp>
          <p:nvGrpSpPr>
            <p:cNvPr id="101" name="Group 100"/>
            <p:cNvGrpSpPr/>
            <p:nvPr/>
          </p:nvGrpSpPr>
          <p:grpSpPr>
            <a:xfrm>
              <a:off x="389361" y="5434370"/>
              <a:ext cx="6507761" cy="1337762"/>
              <a:chOff x="350963" y="5358854"/>
              <a:chExt cx="6507761" cy="1337762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984965" y="5358854"/>
                <a:ext cx="5598000" cy="1337762"/>
                <a:chOff x="795796" y="4803432"/>
                <a:chExt cx="5598000" cy="1337762"/>
              </a:xfrm>
            </p:grpSpPr>
            <p:sp>
              <p:nvSpPr>
                <p:cNvPr id="130" name="Rectangle 129"/>
                <p:cNvSpPr/>
                <p:nvPr/>
              </p:nvSpPr>
              <p:spPr>
                <a:xfrm>
                  <a:off x="913677" y="4803432"/>
                  <a:ext cx="5379894" cy="1337762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6" name="Straight Connector 165"/>
                <p:cNvCxnSpPr/>
                <p:nvPr/>
              </p:nvCxnSpPr>
              <p:spPr>
                <a:xfrm>
                  <a:off x="795796" y="5159606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V="1">
                  <a:off x="795796" y="5787907"/>
                  <a:ext cx="5598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Group 179"/>
                <p:cNvGrpSpPr/>
                <p:nvPr/>
              </p:nvGrpSpPr>
              <p:grpSpPr>
                <a:xfrm>
                  <a:off x="2460389" y="5580340"/>
                  <a:ext cx="1179754" cy="400049"/>
                  <a:chOff x="2597237" y="5189244"/>
                  <a:chExt cx="1179754" cy="400049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2597237" y="5189244"/>
                    <a:ext cx="1179754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76" name="Picture 175"/>
                  <p:cNvPicPr>
                    <a:picLocks noChangeAspect="1"/>
                  </p:cNvPicPr>
                  <p:nvPr>
                    <p:custDataLst>
                      <p:tags r:id="rId26"/>
                    </p:custDataLst>
                  </p:nvPr>
                </p:nvPicPr>
                <p:blipFill>
                  <a:blip r:embed="rId5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65218" y="5271454"/>
                    <a:ext cx="1043792" cy="23563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177" name="Straight Connector 176"/>
                <p:cNvCxnSpPr/>
                <p:nvPr/>
              </p:nvCxnSpPr>
              <p:spPr>
                <a:xfrm>
                  <a:off x="3040783" y="5160360"/>
                  <a:ext cx="0" cy="41909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2" name="Oval 181"/>
                <p:cNvSpPr/>
                <p:nvPr/>
              </p:nvSpPr>
              <p:spPr>
                <a:xfrm>
                  <a:off x="3004783" y="5129126"/>
                  <a:ext cx="72000" cy="7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grpSp>
              <p:nvGrpSpPr>
                <p:cNvPr id="5" name="Group 4"/>
                <p:cNvGrpSpPr/>
                <p:nvPr/>
              </p:nvGrpSpPr>
              <p:grpSpPr>
                <a:xfrm>
                  <a:off x="1023368" y="4963689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84" name="Rectangle 183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" name="Picture 2"/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023367" y="5580340"/>
                  <a:ext cx="1335861" cy="400049"/>
                  <a:chOff x="2758107" y="5960900"/>
                  <a:chExt cx="1335861" cy="400049"/>
                </a:xfrm>
              </p:grpSpPr>
              <p:sp>
                <p:nvSpPr>
                  <p:cNvPr id="126" name="Rectangle 125"/>
                  <p:cNvSpPr/>
                  <p:nvPr/>
                </p:nvSpPr>
                <p:spPr>
                  <a:xfrm>
                    <a:off x="2758107" y="5960900"/>
                    <a:ext cx="1335861" cy="400049"/>
                  </a:xfrm>
                  <a:prstGeom prst="rect">
                    <a:avLst/>
                  </a:prstGeom>
                  <a:solidFill>
                    <a:srgbClr val="AFCBE7"/>
                  </a:solidFill>
                  <a:ln>
                    <a:solidFill>
                      <a:srgbClr val="3673A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9" name="Picture 128"/>
                  <p:cNvPicPr>
                    <a:picLocks noChangeAspect="1"/>
                  </p:cNvPicPr>
                  <p:nvPr>
                    <p:custDataLst>
                      <p:tags r:id="rId24"/>
                    </p:custDataLst>
                  </p:nvPr>
                </p:nvPicPr>
                <p:blipFill>
                  <a:blip r:embed="rId5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6563" y="6043110"/>
                    <a:ext cx="1225047" cy="23607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744979" y="4959932"/>
                  <a:ext cx="791284" cy="400049"/>
                  <a:chOff x="3995590" y="5153374"/>
                  <a:chExt cx="791284" cy="400049"/>
                </a:xfrm>
              </p:grpSpPr>
              <p:sp>
                <p:nvSpPr>
                  <p:cNvPr id="131" name="Rectangle 130"/>
                  <p:cNvSpPr/>
                  <p:nvPr/>
                </p:nvSpPr>
                <p:spPr>
                  <a:xfrm>
                    <a:off x="3995590" y="5153374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9" name="Picture 8"/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3" name="Group 142"/>
                <p:cNvGrpSpPr/>
                <p:nvPr/>
              </p:nvGrpSpPr>
              <p:grpSpPr>
                <a:xfrm>
                  <a:off x="3741304" y="5580340"/>
                  <a:ext cx="791284" cy="400049"/>
                  <a:chOff x="3995590" y="5150993"/>
                  <a:chExt cx="791284" cy="400049"/>
                </a:xfrm>
              </p:grpSpPr>
              <p:sp>
                <p:nvSpPr>
                  <p:cNvPr id="144" name="Rectangle 143"/>
                  <p:cNvSpPr/>
                  <p:nvPr/>
                </p:nvSpPr>
                <p:spPr>
                  <a:xfrm>
                    <a:off x="3995590" y="515099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45" name="Picture 144"/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>
                  <a:blip r:embed="rId4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4046" y="5235584"/>
                    <a:ext cx="686909" cy="25775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4631726" y="4959932"/>
                  <a:ext cx="791284" cy="400049"/>
                  <a:chOff x="4861993" y="5153373"/>
                  <a:chExt cx="791284" cy="400049"/>
                </a:xfrm>
              </p:grpSpPr>
              <p:sp>
                <p:nvSpPr>
                  <p:cNvPr id="147" name="Rectangle 146"/>
                  <p:cNvSpPr/>
                  <p:nvPr/>
                </p:nvSpPr>
                <p:spPr>
                  <a:xfrm>
                    <a:off x="4861993" y="5153373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2" name="Picture 11"/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5527369" y="4959932"/>
                  <a:ext cx="651563" cy="400049"/>
                  <a:chOff x="5733903" y="5147942"/>
                  <a:chExt cx="651563" cy="400049"/>
                </a:xfrm>
              </p:grpSpPr>
              <p:sp>
                <p:nvSpPr>
                  <p:cNvPr id="150" name="Rectangle 149"/>
                  <p:cNvSpPr/>
                  <p:nvPr/>
                </p:nvSpPr>
                <p:spPr>
                  <a:xfrm>
                    <a:off x="5733903" y="5147942"/>
                    <a:ext cx="651563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31" name="Picture 30"/>
                  <p:cNvPicPr>
                    <a:picLocks noChangeAspect="1"/>
                  </p:cNvPicPr>
                  <p:nvPr>
                    <p:custDataLst>
                      <p:tags r:id="rId20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02871" y="5234503"/>
                    <a:ext cx="508119" cy="25867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4633749" y="5580340"/>
                  <a:ext cx="791284" cy="400049"/>
                  <a:chOff x="4861993" y="5150992"/>
                  <a:chExt cx="791284" cy="400049"/>
                </a:xfrm>
              </p:grpSpPr>
              <p:sp>
                <p:nvSpPr>
                  <p:cNvPr id="153" name="Rectangle 152"/>
                  <p:cNvSpPr/>
                  <p:nvPr/>
                </p:nvSpPr>
                <p:spPr>
                  <a:xfrm>
                    <a:off x="4861993" y="5150992"/>
                    <a:ext cx="791284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154" name="Picture 153"/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4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39501" y="5235583"/>
                    <a:ext cx="639697" cy="2373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8" name="Group 27"/>
                <p:cNvGrpSpPr/>
                <p:nvPr/>
              </p:nvGrpSpPr>
              <p:grpSpPr>
                <a:xfrm>
                  <a:off x="5526194" y="5580340"/>
                  <a:ext cx="657070" cy="400049"/>
                  <a:chOff x="5728396" y="5812824"/>
                  <a:chExt cx="657070" cy="400049"/>
                </a:xfrm>
              </p:grpSpPr>
              <p:sp>
                <p:nvSpPr>
                  <p:cNvPr id="156" name="Rectangle 155"/>
                  <p:cNvSpPr/>
                  <p:nvPr/>
                </p:nvSpPr>
                <p:spPr>
                  <a:xfrm>
                    <a:off x="5728396" y="5812824"/>
                    <a:ext cx="657070" cy="400049"/>
                  </a:xfrm>
                  <a:prstGeom prst="rect">
                    <a:avLst/>
                  </a:prstGeom>
                  <a:solidFill>
                    <a:srgbClr val="A7E3BC"/>
                  </a:solidFill>
                  <a:ln>
                    <a:solidFill>
                      <a:srgbClr val="39B26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1600" dirty="0">
                      <a:solidFill>
                        <a:schemeClr val="tx1"/>
                      </a:solidFill>
                      <a:latin typeface="CMU Serif" panose="02000603000000000000" pitchFamily="2" charset="0"/>
                      <a:ea typeface="CMU Serif" panose="02000603000000000000" pitchFamily="2" charset="0"/>
                      <a:cs typeface="CMU Serif" panose="02000603000000000000" pitchFamily="2" charset="0"/>
                    </a:endParaRPr>
                  </a:p>
                </p:txBody>
              </p:sp>
              <p:pic>
                <p:nvPicPr>
                  <p:cNvPr id="27" name="Picture 26"/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5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0056" y="5897278"/>
                    <a:ext cx="508119" cy="25867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6602473" y="5650854"/>
                <a:ext cx="256251" cy="128348"/>
                <a:chOff x="3559663" y="1190758"/>
                <a:chExt cx="256251" cy="128348"/>
              </a:xfrm>
            </p:grpSpPr>
            <p:sp>
              <p:nvSpPr>
                <p:cNvPr id="238" name="Rectangle 237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9" name="Oval 238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1" name="Oval 240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6600328" y="6280730"/>
                <a:ext cx="256251" cy="128348"/>
                <a:chOff x="3559663" y="1190758"/>
                <a:chExt cx="256251" cy="128348"/>
              </a:xfrm>
            </p:grpSpPr>
            <p:sp>
              <p:nvSpPr>
                <p:cNvPr id="243" name="Rectangle 242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4" name="Oval 243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5" name="Oval 244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6" name="Oval 245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pic>
            <p:nvPicPr>
              <p:cNvPr id="254" name="Picture 253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5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384" y="5594936"/>
                <a:ext cx="281407" cy="212100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0963" y="6194702"/>
                <a:ext cx="334247" cy="213506"/>
              </a:xfrm>
              <a:prstGeom prst="rect">
                <a:avLst/>
              </a:prstGeom>
            </p:spPr>
          </p:pic>
          <p:grpSp>
            <p:nvGrpSpPr>
              <p:cNvPr id="256" name="Group 255"/>
              <p:cNvGrpSpPr/>
              <p:nvPr/>
            </p:nvGrpSpPr>
            <p:grpSpPr>
              <a:xfrm>
                <a:off x="717038" y="5656638"/>
                <a:ext cx="256251" cy="128348"/>
                <a:chOff x="3559663" y="1190758"/>
                <a:chExt cx="256251" cy="128348"/>
              </a:xfrm>
            </p:grpSpPr>
            <p:sp>
              <p:nvSpPr>
                <p:cNvPr id="257" name="Rectangle 256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8" name="Oval 257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9" name="Oval 258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0" name="Oval 259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12363" y="6279860"/>
                <a:ext cx="256251" cy="128348"/>
                <a:chOff x="3559663" y="1190758"/>
                <a:chExt cx="256251" cy="128348"/>
              </a:xfrm>
            </p:grpSpPr>
            <p:sp>
              <p:nvSpPr>
                <p:cNvPr id="262" name="Rectangle 261"/>
                <p:cNvSpPr/>
                <p:nvPr/>
              </p:nvSpPr>
              <p:spPr>
                <a:xfrm>
                  <a:off x="3559663" y="1190758"/>
                  <a:ext cx="256251" cy="12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3" name="Oval 262"/>
                <p:cNvSpPr/>
                <p:nvPr/>
              </p:nvSpPr>
              <p:spPr>
                <a:xfrm>
                  <a:off x="3608058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4" name="Oval 263"/>
                <p:cNvSpPr/>
                <p:nvPr/>
              </p:nvSpPr>
              <p:spPr>
                <a:xfrm>
                  <a:off x="3671931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5" name="Oval 264"/>
                <p:cNvSpPr/>
                <p:nvPr/>
              </p:nvSpPr>
              <p:spPr>
                <a:xfrm>
                  <a:off x="3738190" y="1240890"/>
                  <a:ext cx="21600" cy="216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pic>
          <p:nvPicPr>
            <p:cNvPr id="283" name="Picture 28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326" y="5133604"/>
              <a:ext cx="2534992" cy="21624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22593" y="173022"/>
            <a:ext cx="7020318" cy="2673642"/>
            <a:chOff x="422593" y="173022"/>
            <a:chExt cx="7020318" cy="2673642"/>
          </a:xfrm>
        </p:grpSpPr>
        <p:sp>
          <p:nvSpPr>
            <p:cNvPr id="73" name="Rectangle 72"/>
            <p:cNvSpPr/>
            <p:nvPr/>
          </p:nvSpPr>
          <p:spPr>
            <a:xfrm>
              <a:off x="1352869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459932" y="437412"/>
              <a:ext cx="1836540" cy="198443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78951" y="1321653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872183" y="717095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73792" y="2117916"/>
              <a:ext cx="2880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61" name="Straight Connector 60"/>
            <p:cNvCxnSpPr/>
            <p:nvPr/>
          </p:nvCxnSpPr>
          <p:spPr>
            <a:xfrm flipV="1">
              <a:off x="692236" y="726732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692236" y="1330177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83300" y="2127729"/>
              <a:ext cx="5040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461211" y="525312"/>
              <a:ext cx="1618454" cy="1800245"/>
              <a:chOff x="2257425" y="1714501"/>
              <a:chExt cx="1618454" cy="2028824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2257425" y="1714501"/>
                <a:ext cx="752475" cy="2028824"/>
              </a:xfrm>
              <a:prstGeom prst="rect">
                <a:avLst/>
              </a:prstGeom>
              <a:solidFill>
                <a:srgbClr val="AFCBE7"/>
              </a:solidFill>
              <a:ln>
                <a:solidFill>
                  <a:srgbClr val="3673A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123404" y="1714501"/>
                <a:ext cx="752475" cy="2028824"/>
              </a:xfrm>
              <a:prstGeom prst="rect">
                <a:avLst/>
              </a:prstGeom>
              <a:solidFill>
                <a:srgbClr val="A7E3BC"/>
              </a:solidFill>
              <a:ln>
                <a:solidFill>
                  <a:srgbClr val="39B26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5445761" y="526708"/>
              <a:ext cx="458792" cy="523802"/>
              <a:chOff x="6271416" y="1714501"/>
              <a:chExt cx="458792" cy="523802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34" name="Arc 33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5449629" y="1150051"/>
              <a:ext cx="458792" cy="523802"/>
              <a:chOff x="6271416" y="1714501"/>
              <a:chExt cx="458792" cy="523802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5445508" y="1924071"/>
              <a:ext cx="458792" cy="523802"/>
              <a:chOff x="6271416" y="1714501"/>
              <a:chExt cx="458792" cy="523802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6271416" y="1714501"/>
                <a:ext cx="458792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6305055" y="1837480"/>
                <a:ext cx="387647" cy="400823"/>
              </a:xfrm>
              <a:prstGeom prst="arc">
                <a:avLst>
                  <a:gd name="adj1" fmla="val 11568723"/>
                  <a:gd name="adj2" fmla="val 20797034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Straight Arrow Connector 57"/>
              <p:cNvCxnSpPr/>
              <p:nvPr/>
            </p:nvCxnSpPr>
            <p:spPr>
              <a:xfrm flipV="1">
                <a:off x="6479380" y="1785317"/>
                <a:ext cx="181569" cy="20540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bevel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6416335" y="1909141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Z</a:t>
                </a:r>
                <a:endParaRPr lang="de-DE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3566236" y="525312"/>
              <a:ext cx="752475" cy="1800245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432215" y="525312"/>
              <a:ext cx="752475" cy="1800245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87" name="Group 86"/>
            <p:cNvGrpSpPr/>
            <p:nvPr/>
          </p:nvGrpSpPr>
          <p:grpSpPr>
            <a:xfrm>
              <a:off x="3196154" y="1283549"/>
              <a:ext cx="256251" cy="128348"/>
              <a:chOff x="3559663" y="1190758"/>
              <a:chExt cx="256251" cy="128348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3195875" y="2072803"/>
              <a:ext cx="256251" cy="128348"/>
              <a:chOff x="3559663" y="1190758"/>
              <a:chExt cx="256251" cy="128348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192781" y="671737"/>
              <a:ext cx="256251" cy="128348"/>
              <a:chOff x="3559663" y="1190758"/>
              <a:chExt cx="256251" cy="128348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97" name="Rectangle 96"/>
            <p:cNvSpPr/>
            <p:nvPr/>
          </p:nvSpPr>
          <p:spPr>
            <a:xfrm>
              <a:off x="6758148" y="2308023"/>
              <a:ext cx="28800" cy="3600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07" name="Group 106"/>
            <p:cNvGrpSpPr/>
            <p:nvPr/>
          </p:nvGrpSpPr>
          <p:grpSpPr>
            <a:xfrm rot="5400000">
              <a:off x="869881" y="1680758"/>
              <a:ext cx="256251" cy="128348"/>
              <a:chOff x="3559663" y="1190758"/>
              <a:chExt cx="256251" cy="128348"/>
            </a:xfrm>
          </p:grpSpPr>
          <p:sp>
            <p:nvSpPr>
              <p:cNvPr id="108" name="Rectangle 107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 rot="5400000">
              <a:off x="5554019" y="1669351"/>
              <a:ext cx="256251" cy="128348"/>
              <a:chOff x="3559663" y="1190758"/>
              <a:chExt cx="256251" cy="128348"/>
            </a:xfrm>
          </p:grpSpPr>
          <p:sp>
            <p:nvSpPr>
              <p:cNvPr id="113" name="Rectangle 112"/>
              <p:cNvSpPr/>
              <p:nvPr/>
            </p:nvSpPr>
            <p:spPr>
              <a:xfrm>
                <a:off x="3559663" y="1190758"/>
                <a:ext cx="256251" cy="1283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3608058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3671931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738190" y="1240890"/>
                <a:ext cx="21600" cy="216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18" name="Rectangle 117"/>
            <p:cNvSpPr/>
            <p:nvPr/>
          </p:nvSpPr>
          <p:spPr>
            <a:xfrm>
              <a:off x="6140685" y="512659"/>
              <a:ext cx="1302226" cy="1827825"/>
            </a:xfrm>
            <a:prstGeom prst="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63833" y="2643358"/>
              <a:ext cx="4820400" cy="288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4760690" y="2334427"/>
              <a:ext cx="96373" cy="360679"/>
              <a:chOff x="5556904" y="3747405"/>
              <a:chExt cx="96373" cy="360679"/>
            </a:xfrm>
          </p:grpSpPr>
          <p:sp>
            <p:nvSpPr>
              <p:cNvPr id="99" name="Rectangle 98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3" name="Group 122"/>
            <p:cNvGrpSpPr/>
            <p:nvPr/>
          </p:nvGrpSpPr>
          <p:grpSpPr>
            <a:xfrm>
              <a:off x="3894286" y="2334427"/>
              <a:ext cx="96373" cy="360679"/>
              <a:chOff x="5556904" y="3747405"/>
              <a:chExt cx="96373" cy="360679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7" name="Isosceles Triangle 126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8" name="Group 127"/>
            <p:cNvGrpSpPr/>
            <p:nvPr/>
          </p:nvGrpSpPr>
          <p:grpSpPr>
            <a:xfrm>
              <a:off x="2659889" y="2332881"/>
              <a:ext cx="96373" cy="360679"/>
              <a:chOff x="5556904" y="3747405"/>
              <a:chExt cx="96373" cy="360679"/>
            </a:xfrm>
          </p:grpSpPr>
          <p:sp>
            <p:nvSpPr>
              <p:cNvPr id="133" name="Rectangle 132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Isosceles Triangle 135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37" name="Group 136"/>
            <p:cNvGrpSpPr/>
            <p:nvPr/>
          </p:nvGrpSpPr>
          <p:grpSpPr>
            <a:xfrm>
              <a:off x="1789261" y="2332881"/>
              <a:ext cx="96373" cy="360679"/>
              <a:chOff x="5556904" y="3747405"/>
              <a:chExt cx="96373" cy="360679"/>
            </a:xfrm>
          </p:grpSpPr>
          <p:sp>
            <p:nvSpPr>
              <p:cNvPr id="138" name="Rectangle 137"/>
              <p:cNvSpPr/>
              <p:nvPr/>
            </p:nvSpPr>
            <p:spPr>
              <a:xfrm>
                <a:off x="5590266" y="3811542"/>
                <a:ext cx="28800" cy="25200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5568666" y="4036084"/>
                <a:ext cx="72000" cy="72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Isosceles Triangle 139"/>
              <p:cNvSpPr/>
              <p:nvPr/>
            </p:nvSpPr>
            <p:spPr>
              <a:xfrm>
                <a:off x="5556904" y="3747405"/>
                <a:ext cx="96373" cy="90000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68" name="Picture 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614" y="780504"/>
              <a:ext cx="1179428" cy="490971"/>
            </a:xfrm>
            <a:prstGeom prst="rect">
              <a:avLst/>
            </a:prstGeom>
          </p:spPr>
        </p:pic>
        <p:pic>
          <p:nvPicPr>
            <p:cNvPr id="83" name="Picture 82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302" y="1350859"/>
              <a:ext cx="622628" cy="197486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0369" y="1355292"/>
              <a:ext cx="608174" cy="1908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1436" y="1354202"/>
              <a:ext cx="603982" cy="19080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214" y="1359300"/>
              <a:ext cx="606791" cy="190800"/>
            </a:xfrm>
            <a:prstGeom prst="rect">
              <a:avLst/>
            </a:prstGeom>
          </p:spPr>
        </p:pic>
        <p:pic>
          <p:nvPicPr>
            <p:cNvPr id="276" name="Picture 27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3117" y="174861"/>
              <a:ext cx="641243" cy="205698"/>
            </a:xfrm>
            <a:prstGeom prst="rect">
              <a:avLst/>
            </a:prstGeom>
          </p:spPr>
        </p:pic>
        <p:pic>
          <p:nvPicPr>
            <p:cNvPr id="277" name="Picture 27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8433" y="173022"/>
              <a:ext cx="658512" cy="20706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93" y="2002446"/>
              <a:ext cx="220904" cy="237722"/>
            </a:xfrm>
            <a:prstGeom prst="rect">
              <a:avLst/>
            </a:prstGeom>
          </p:spPr>
        </p:pic>
        <p:pic>
          <p:nvPicPr>
            <p:cNvPr id="214" name="Picture 2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1224876"/>
              <a:ext cx="220904" cy="237722"/>
            </a:xfrm>
            <a:prstGeom prst="rect">
              <a:avLst/>
            </a:prstGeom>
          </p:spPr>
        </p:pic>
        <p:pic>
          <p:nvPicPr>
            <p:cNvPr id="215" name="Picture 21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82" y="617050"/>
              <a:ext cx="220904" cy="237722"/>
            </a:xfrm>
            <a:prstGeom prst="rect">
              <a:avLst/>
            </a:prstGeom>
          </p:spPr>
        </p:pic>
        <p:grpSp>
          <p:nvGrpSpPr>
            <p:cNvPr id="117" name="Group 116"/>
            <p:cNvGrpSpPr/>
            <p:nvPr/>
          </p:nvGrpSpPr>
          <p:grpSpPr>
            <a:xfrm>
              <a:off x="791405" y="1916614"/>
              <a:ext cx="400907" cy="400049"/>
              <a:chOff x="784125" y="2817273"/>
              <a:chExt cx="400907" cy="400049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68" name="Picture 267"/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69" name="Group 268"/>
            <p:cNvGrpSpPr/>
            <p:nvPr/>
          </p:nvGrpSpPr>
          <p:grpSpPr>
            <a:xfrm>
              <a:off x="793548" y="1148507"/>
              <a:ext cx="400907" cy="400049"/>
              <a:chOff x="784125" y="2817273"/>
              <a:chExt cx="400907" cy="400049"/>
            </a:xfrm>
          </p:grpSpPr>
          <p:sp>
            <p:nvSpPr>
              <p:cNvPr id="270" name="Rectangle 269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1" name="Picture 270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grpSp>
          <p:nvGrpSpPr>
            <p:cNvPr id="272" name="Group 271"/>
            <p:cNvGrpSpPr/>
            <p:nvPr/>
          </p:nvGrpSpPr>
          <p:grpSpPr>
            <a:xfrm>
              <a:off x="793548" y="539609"/>
              <a:ext cx="400907" cy="400049"/>
              <a:chOff x="784125" y="2817273"/>
              <a:chExt cx="400907" cy="400049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784125" y="2817273"/>
                <a:ext cx="400907" cy="4000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>
                  <a:solidFill>
                    <a:schemeClr val="tx1"/>
                  </a:solidFill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pic>
            <p:nvPicPr>
              <p:cNvPr id="274" name="Picture 273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8529" y="2929290"/>
                <a:ext cx="196858" cy="1600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6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03691" y="1443963"/>
              <a:ext cx="1209018" cy="712457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1733506" y="2516278"/>
              <a:ext cx="3239988" cy="330386"/>
            </a:xfrm>
            <a:prstGeom prst="roundRect">
              <a:avLst/>
            </a:prstGeom>
            <a:solidFill>
              <a:srgbClr val="DCCAE4"/>
            </a:solidFill>
            <a:ln>
              <a:solidFill>
                <a:srgbClr val="7346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2" name="Picture 81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739" y="2535994"/>
              <a:ext cx="3146057" cy="281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56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0959"/>
          <a:stretch/>
        </p:blipFill>
        <p:spPr>
          <a:xfrm>
            <a:off x="653343" y="4891242"/>
            <a:ext cx="5033780" cy="1463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24572"/>
          <a:stretch/>
        </p:blipFill>
        <p:spPr>
          <a:xfrm>
            <a:off x="5787042" y="4891241"/>
            <a:ext cx="4361919" cy="1463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43" y="780586"/>
            <a:ext cx="7743525" cy="295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5484897"/>
            <a:ext cx="5573254" cy="1271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982" y="5450010"/>
            <a:ext cx="5199218" cy="1305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1270000"/>
            <a:ext cx="11061700" cy="39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9059744"/>
              </p:ext>
            </p:extLst>
          </p:nvPr>
        </p:nvGraphicFramePr>
        <p:xfrm>
          <a:off x="4476751" y="2644775"/>
          <a:ext cx="2705100" cy="2498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700">
                  <a:extLst>
                    <a:ext uri="{9D8B030D-6E8A-4147-A177-3AD203B41FA5}">
                      <a16:colId xmlns:a16="http://schemas.microsoft.com/office/drawing/2014/main" val="166783331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93702326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96722674"/>
                    </a:ext>
                  </a:extLst>
                </a:gridCol>
              </a:tblGrid>
              <a:tr h="832908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0560734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853030"/>
                  </a:ext>
                </a:extLst>
              </a:tr>
              <a:tr h="832908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535115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667250" y="2838450"/>
            <a:ext cx="466725" cy="485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0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020017" y="2492819"/>
            <a:ext cx="545342" cy="461665"/>
            <a:chOff x="5435979" y="3831884"/>
            <a:chExt cx="545342" cy="461665"/>
          </a:xfrm>
        </p:grpSpPr>
        <p:sp>
          <p:nvSpPr>
            <p:cNvPr id="12" name="Oval 11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Q2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984336" y="1852399"/>
            <a:ext cx="545342" cy="461665"/>
            <a:chOff x="5435979" y="3831884"/>
            <a:chExt cx="545342" cy="461665"/>
          </a:xfrm>
        </p:grpSpPr>
        <p:sp>
          <p:nvSpPr>
            <p:cNvPr id="15" name="Oval 14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Q3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87772" y="902127"/>
            <a:ext cx="7315215" cy="4520193"/>
            <a:chOff x="1287772" y="902127"/>
            <a:chExt cx="7315215" cy="4520193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7772" y="902127"/>
              <a:ext cx="7315215" cy="452019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5836"/>
            <a:stretch/>
          </p:blipFill>
          <p:spPr>
            <a:xfrm>
              <a:off x="5191405" y="2314233"/>
              <a:ext cx="2485745" cy="9734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45280"/>
            <a:stretch/>
          </p:blipFill>
          <p:spPr>
            <a:xfrm>
              <a:off x="5323831" y="1687758"/>
              <a:ext cx="905519" cy="61314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4036" y="1816184"/>
              <a:ext cx="231115" cy="2058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6434" y="2153139"/>
              <a:ext cx="230366" cy="2052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4293" y="1987061"/>
              <a:ext cx="230366" cy="20520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4036" y="2528629"/>
              <a:ext cx="231115" cy="20586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6434" y="2865584"/>
              <a:ext cx="230366" cy="2052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34293" y="2699506"/>
              <a:ext cx="230366" cy="2052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9041007" y="3095765"/>
            <a:ext cx="545342" cy="461665"/>
            <a:chOff x="5435979" y="3831884"/>
            <a:chExt cx="545342" cy="461665"/>
          </a:xfrm>
        </p:grpSpPr>
        <p:sp>
          <p:nvSpPr>
            <p:cNvPr id="33" name="Oval 32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27665" y="3871116"/>
            <a:ext cx="545342" cy="461665"/>
            <a:chOff x="5435979" y="3831884"/>
            <a:chExt cx="545342" cy="461665"/>
          </a:xfrm>
        </p:grpSpPr>
        <p:sp>
          <p:nvSpPr>
            <p:cNvPr id="36" name="Oval 35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962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72" y="810687"/>
            <a:ext cx="7315215" cy="4520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836"/>
          <a:stretch/>
        </p:blipFill>
        <p:spPr>
          <a:xfrm>
            <a:off x="5191405" y="2314233"/>
            <a:ext cx="2485745" cy="973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45280"/>
          <a:stretch/>
        </p:blipFill>
        <p:spPr>
          <a:xfrm>
            <a:off x="5323831" y="1687758"/>
            <a:ext cx="905519" cy="61314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20017" y="2492819"/>
            <a:ext cx="545342" cy="461665"/>
            <a:chOff x="5435979" y="3831884"/>
            <a:chExt cx="545342" cy="461665"/>
          </a:xfrm>
        </p:grpSpPr>
        <p:sp>
          <p:nvSpPr>
            <p:cNvPr id="12" name="Oval 11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Q2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984336" y="1852399"/>
            <a:ext cx="545342" cy="461665"/>
            <a:chOff x="5435979" y="3831884"/>
            <a:chExt cx="545342" cy="461665"/>
          </a:xfrm>
        </p:grpSpPr>
        <p:sp>
          <p:nvSpPr>
            <p:cNvPr id="15" name="Oval 14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Q3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036" y="1816184"/>
            <a:ext cx="231115" cy="2058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434" y="2153139"/>
            <a:ext cx="230366" cy="205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293" y="1987061"/>
            <a:ext cx="230366" cy="205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4036" y="2528629"/>
            <a:ext cx="231115" cy="20586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434" y="2865584"/>
            <a:ext cx="230366" cy="205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293" y="2699506"/>
            <a:ext cx="230366" cy="2052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9041007" y="3095765"/>
            <a:ext cx="545342" cy="461665"/>
            <a:chOff x="5435979" y="3831884"/>
            <a:chExt cx="545342" cy="461665"/>
          </a:xfrm>
        </p:grpSpPr>
        <p:sp>
          <p:nvSpPr>
            <p:cNvPr id="33" name="Oval 32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927665" y="3871116"/>
            <a:ext cx="545342" cy="461665"/>
            <a:chOff x="5435979" y="3831884"/>
            <a:chExt cx="545342" cy="461665"/>
          </a:xfrm>
        </p:grpSpPr>
        <p:sp>
          <p:nvSpPr>
            <p:cNvPr id="36" name="Oval 35"/>
            <p:cNvSpPr/>
            <p:nvPr/>
          </p:nvSpPr>
          <p:spPr>
            <a:xfrm>
              <a:off x="5492650" y="3855438"/>
              <a:ext cx="432000" cy="432997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35979" y="3831884"/>
              <a:ext cx="5453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latin typeface="DINPro-Regular" panose="02000503030000020004" pitchFamily="50" charset="0"/>
                </a:rPr>
                <a:t>Q1</a:t>
              </a:r>
              <a:endParaRPr lang="de-DE" sz="2400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714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roup 154"/>
          <p:cNvGrpSpPr/>
          <p:nvPr/>
        </p:nvGrpSpPr>
        <p:grpSpPr>
          <a:xfrm>
            <a:off x="658403" y="3628631"/>
            <a:ext cx="10649659" cy="3147577"/>
            <a:chOff x="658403" y="3628631"/>
            <a:chExt cx="10649659" cy="3147577"/>
          </a:xfrm>
        </p:grpSpPr>
        <p:grpSp>
          <p:nvGrpSpPr>
            <p:cNvPr id="35" name="Group 34"/>
            <p:cNvGrpSpPr/>
            <p:nvPr/>
          </p:nvGrpSpPr>
          <p:grpSpPr>
            <a:xfrm>
              <a:off x="658403" y="3628631"/>
              <a:ext cx="10649659" cy="3147577"/>
              <a:chOff x="666716" y="2173904"/>
              <a:chExt cx="10649659" cy="3147577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016155" y="2636520"/>
                <a:ext cx="804670" cy="1908463"/>
              </a:xfrm>
              <a:prstGeom prst="rect">
                <a:avLst/>
              </a:prstGeom>
              <a:solidFill>
                <a:srgbClr val="FF0000">
                  <a:alpha val="23137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5031814" y="2636520"/>
                <a:ext cx="2993816" cy="18867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577098" y="2636520"/>
                <a:ext cx="2462116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66716" y="2636520"/>
                <a:ext cx="1912725" cy="188670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9" t="7489" r="12514" b="74669"/>
              <a:stretch/>
            </p:blipFill>
            <p:spPr>
              <a:xfrm>
                <a:off x="2563799" y="2829786"/>
                <a:ext cx="2495550" cy="476250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 flipH="1">
                <a:off x="5048092" y="3067911"/>
                <a:ext cx="2443781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026513" y="2636520"/>
                <a:ext cx="0" cy="19989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8025630" y="2636520"/>
                <a:ext cx="0" cy="192278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1" name="Picture 40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70822" r="68438" b="17522"/>
              <a:stretch/>
            </p:blipFill>
            <p:spPr>
              <a:xfrm>
                <a:off x="8041908" y="3789045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39090" r="68576" b="44853"/>
              <a:stretch/>
            </p:blipFill>
            <p:spPr>
              <a:xfrm>
                <a:off x="8469825" y="3730306"/>
                <a:ext cx="355967" cy="428625"/>
              </a:xfrm>
              <a:prstGeom prst="rect">
                <a:avLst/>
              </a:prstGeom>
            </p:spPr>
          </p:pic>
          <p:cxnSp>
            <p:nvCxnSpPr>
              <p:cNvPr id="45" name="Straight Arrow Connector 44"/>
              <p:cNvCxnSpPr/>
              <p:nvPr/>
            </p:nvCxnSpPr>
            <p:spPr>
              <a:xfrm>
                <a:off x="2562640" y="4523222"/>
                <a:ext cx="245625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031593" y="4523222"/>
                <a:ext cx="296736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39160" y="4502412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latin typeface="DINPro-Regular" panose="02000503030000020004" pitchFamily="50" charset="0"/>
                  </a:rPr>
                  <a:t>350 ns</a:t>
                </a:r>
                <a:endParaRPr lang="de-DE" dirty="0">
                  <a:latin typeface="DINPro-Regular" panose="02000503030000020004" pitchFamily="50" charset="0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6096000" y="4502412"/>
                <a:ext cx="8467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latin typeface="DINPro-Regular" panose="02000503030000020004" pitchFamily="50" charset="0"/>
                  </a:rPr>
                  <a:t>440 ns</a:t>
                </a:r>
                <a:endParaRPr lang="de-DE" dirty="0">
                  <a:latin typeface="DINPro-Regular" panose="02000503030000020004" pitchFamily="50" charset="0"/>
                </a:endParaRPr>
              </a:p>
            </p:txBody>
          </p:sp>
          <p:cxnSp>
            <p:nvCxnSpPr>
              <p:cNvPr id="54" name="Straight Arrow Connector 53"/>
              <p:cNvCxnSpPr/>
              <p:nvPr/>
            </p:nvCxnSpPr>
            <p:spPr>
              <a:xfrm>
                <a:off x="2570260" y="4950692"/>
                <a:ext cx="623084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H="1">
                <a:off x="8392746" y="3343275"/>
                <a:ext cx="408354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281820" y="4952149"/>
                <a:ext cx="1029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latin typeface="DINPro" panose="020B0504020101020102" pitchFamily="34" charset="0"/>
                  </a:rPr>
                  <a:t>≈ </a:t>
                </a:r>
                <a:r>
                  <a:rPr lang="de-DE" dirty="0" smtClean="0">
                    <a:latin typeface="DINPro-Regular" panose="02000503030000020004" pitchFamily="50" charset="0"/>
                  </a:rPr>
                  <a:t>895 </a:t>
                </a:r>
                <a:r>
                  <a:rPr lang="de-DE" dirty="0" smtClean="0">
                    <a:latin typeface="DINPro-Regular" panose="02000503030000020004" pitchFamily="50" charset="0"/>
                  </a:rPr>
                  <a:t>ns</a:t>
                </a:r>
                <a:endParaRPr lang="de-DE" dirty="0">
                  <a:latin typeface="DINPro-Regular" panose="02000503030000020004" pitchFamily="50" charset="0"/>
                </a:endParaRPr>
              </a:p>
            </p:txBody>
          </p:sp>
          <p:pic>
            <p:nvPicPr>
              <p:cNvPr id="69" name="Picture 68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81" t="70822" r="68438" b="17522"/>
              <a:stretch/>
            </p:blipFill>
            <p:spPr>
              <a:xfrm>
                <a:off x="2104928" y="3789042"/>
                <a:ext cx="448446" cy="311150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39090" r="68576" b="44853"/>
              <a:stretch/>
            </p:blipFill>
            <p:spPr>
              <a:xfrm>
                <a:off x="1746044" y="3730305"/>
                <a:ext cx="355967" cy="428625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2" t="38733" r="68006" b="44853"/>
              <a:stretch/>
            </p:blipFill>
            <p:spPr>
              <a:xfrm>
                <a:off x="2187312" y="3124200"/>
                <a:ext cx="380628" cy="438150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3254163" y="4158890"/>
                <a:ext cx="103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734687"/>
                    </a:solidFill>
                    <a:latin typeface="DINPro-Regular" panose="02000503030000020004" pitchFamily="50" charset="0"/>
                  </a:rPr>
                  <a:t>Readout</a:t>
                </a:r>
                <a:endParaRPr lang="de-DE" dirty="0">
                  <a:solidFill>
                    <a:srgbClr val="734687"/>
                  </a:solidFill>
                  <a:latin typeface="DINPro-Regular" panose="02000503030000020004" pitchFamily="50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5766209" y="4158890"/>
                <a:ext cx="14730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bg2">
                        <a:lumMod val="50000"/>
                      </a:schemeClr>
                    </a:solidFill>
                    <a:latin typeface="DINPro-Regular" panose="02000503030000020004" pitchFamily="50" charset="0"/>
                  </a:rPr>
                  <a:t>Total latency</a:t>
                </a:r>
                <a:endParaRPr lang="de-DE" dirty="0">
                  <a:solidFill>
                    <a:schemeClr val="bg2">
                      <a:lumMod val="50000"/>
                    </a:schemeClr>
                  </a:solidFill>
                  <a:latin typeface="DINPro-Regular" panose="02000503030000020004" pitchFamily="50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8182726" y="4184011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C00000"/>
                    </a:solidFill>
                    <a:latin typeface="DINPro-Regular" panose="02000503030000020004" pitchFamily="50" charset="0"/>
                  </a:rPr>
                  <a:t>FB</a:t>
                </a:r>
                <a:endParaRPr lang="de-DE" dirty="0">
                  <a:solidFill>
                    <a:srgbClr val="C00000"/>
                  </a:solidFill>
                  <a:latin typeface="DINPro-Regular" panose="02000503030000020004" pitchFamily="50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667927" y="4158890"/>
                <a:ext cx="1959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chemeClr val="accent2"/>
                    </a:solidFill>
                    <a:latin typeface="DINPro-Regular" panose="02000503030000020004" pitchFamily="50" charset="0"/>
                  </a:rPr>
                  <a:t>State preparation</a:t>
                </a:r>
                <a:endParaRPr lang="de-DE" dirty="0">
                  <a:solidFill>
                    <a:schemeClr val="accent2"/>
                  </a:solidFill>
                  <a:latin typeface="DINPro-Regular" panose="02000503030000020004" pitchFamily="50" charset="0"/>
                </a:endParaRPr>
              </a:p>
            </p:txBody>
          </p:sp>
          <p:pic>
            <p:nvPicPr>
              <p:cNvPr id="81" name="Picture 80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15326" r="68534" b="79251"/>
              <a:stretch/>
            </p:blipFill>
            <p:spPr>
              <a:xfrm>
                <a:off x="2194959" y="2732409"/>
                <a:ext cx="357768" cy="144780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2" t="38733" r="68006" b="44853"/>
              <a:stretch/>
            </p:blipFill>
            <p:spPr>
              <a:xfrm>
                <a:off x="8046124" y="3117533"/>
                <a:ext cx="380628" cy="438150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183" t="15326" r="68534" b="79251"/>
              <a:stretch/>
            </p:blipFill>
            <p:spPr>
              <a:xfrm>
                <a:off x="8037104" y="2725742"/>
                <a:ext cx="357768" cy="144780"/>
              </a:xfrm>
              <a:prstGeom prst="rect">
                <a:avLst/>
              </a:prstGeom>
            </p:spPr>
          </p:pic>
          <p:cxnSp>
            <p:nvCxnSpPr>
              <p:cNvPr id="88" name="Straight Connector 87"/>
              <p:cNvCxnSpPr/>
              <p:nvPr/>
            </p:nvCxnSpPr>
            <p:spPr>
              <a:xfrm flipH="1">
                <a:off x="8392746" y="2778130"/>
                <a:ext cx="438058" cy="3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4" name="Picture 9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0922" y="3213812"/>
                <a:ext cx="230550" cy="254953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2609" y="2660696"/>
                <a:ext cx="242286" cy="254476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3318" y="3809516"/>
                <a:ext cx="264140" cy="254953"/>
              </a:xfrm>
              <a:prstGeom prst="rect">
                <a:avLst/>
              </a:prstGeom>
            </p:spPr>
          </p:pic>
          <p:cxnSp>
            <p:nvCxnSpPr>
              <p:cNvPr id="95" name="Straight Connector 94"/>
              <p:cNvCxnSpPr/>
              <p:nvPr/>
            </p:nvCxnSpPr>
            <p:spPr>
              <a:xfrm flipH="1">
                <a:off x="1746044" y="3343275"/>
                <a:ext cx="441268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H="1">
                <a:off x="1746044" y="2783218"/>
                <a:ext cx="448915" cy="0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577098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2562640" y="2398233"/>
                <a:ext cx="626315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>
                <a:off x="2577098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" name="Picture 3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2880" y="2173904"/>
                <a:ext cx="345600" cy="154971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8825521" y="2654588"/>
                <a:ext cx="2453685" cy="1886702"/>
              </a:xfrm>
              <a:prstGeom prst="rect">
                <a:avLst/>
              </a:prstGeom>
              <a:solidFill>
                <a:srgbClr val="DCCA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19" t="7489" r="12514" b="74669"/>
              <a:stretch/>
            </p:blipFill>
            <p:spPr>
              <a:xfrm>
                <a:off x="8820825" y="2832015"/>
                <a:ext cx="2495550" cy="476250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9494156" y="4176958"/>
                <a:ext cx="10326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>
                    <a:solidFill>
                      <a:srgbClr val="734687"/>
                    </a:solidFill>
                    <a:latin typeface="DINPro-Regular" panose="02000503030000020004" pitchFamily="50" charset="0"/>
                  </a:rPr>
                  <a:t>Readout</a:t>
                </a:r>
                <a:endParaRPr lang="de-DE" dirty="0">
                  <a:solidFill>
                    <a:srgbClr val="734687"/>
                  </a:solidFill>
                  <a:latin typeface="DINPro-Regular" panose="02000503030000020004" pitchFamily="50" charset="0"/>
                </a:endParaRPr>
              </a:p>
            </p:txBody>
          </p:sp>
          <p:cxnSp>
            <p:nvCxnSpPr>
              <p:cNvPr id="63" name="Straight Connector 62"/>
              <p:cNvCxnSpPr/>
              <p:nvPr/>
            </p:nvCxnSpPr>
            <p:spPr>
              <a:xfrm>
                <a:off x="8813030" y="2636520"/>
                <a:ext cx="0" cy="231417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>
                <a:off x="8813030" y="2395217"/>
                <a:ext cx="0" cy="14986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7479454" y="2767774"/>
                <a:ext cx="278727" cy="294795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7477133" y="3075874"/>
                <a:ext cx="297388" cy="867374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 flipV="1">
                <a:off x="7477134" y="3061049"/>
                <a:ext cx="289592" cy="282226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7747676" y="2775842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7751986" y="3336607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7758163" y="3936581"/>
                <a:ext cx="264168" cy="1"/>
              </a:xfrm>
              <a:prstGeom prst="line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0" name="Picture 149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637" y="6535708"/>
              <a:ext cx="362205" cy="176777"/>
            </a:xfrm>
            <a:prstGeom prst="rect">
              <a:avLst/>
            </a:prstGeom>
          </p:spPr>
        </p:pic>
      </p:grpSp>
      <p:grpSp>
        <p:nvGrpSpPr>
          <p:cNvPr id="156" name="Group 155"/>
          <p:cNvGrpSpPr/>
          <p:nvPr/>
        </p:nvGrpSpPr>
        <p:grpSpPr>
          <a:xfrm>
            <a:off x="2564139" y="783444"/>
            <a:ext cx="6248373" cy="2603742"/>
            <a:chOff x="2544414" y="457238"/>
            <a:chExt cx="6248373" cy="2603742"/>
          </a:xfrm>
        </p:grpSpPr>
        <p:grpSp>
          <p:nvGrpSpPr>
            <p:cNvPr id="152" name="Group 151"/>
            <p:cNvGrpSpPr/>
            <p:nvPr/>
          </p:nvGrpSpPr>
          <p:grpSpPr>
            <a:xfrm>
              <a:off x="2544414" y="457238"/>
              <a:ext cx="6248373" cy="2603742"/>
              <a:chOff x="2544414" y="457238"/>
              <a:chExt cx="6248373" cy="2603742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6829003" y="490932"/>
                <a:ext cx="1963784" cy="2560654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chemeClr val="tx1"/>
                    </a:solidFill>
                    <a:latin typeface="DINPro" panose="020B0504020101020102" pitchFamily="34" charset="0"/>
                  </a:rPr>
                  <a:t>Sample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en-US" dirty="0" smtClean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dirty="0">
                  <a:solidFill>
                    <a:schemeClr val="tx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544414" y="490932"/>
                <a:ext cx="2344190" cy="961065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HDAWG</a:t>
                </a:r>
                <a:endParaRPr lang="de-DE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554327" y="2003999"/>
                <a:ext cx="2875270" cy="10371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19E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smtClean="0">
                    <a:solidFill>
                      <a:srgbClr val="34427A"/>
                    </a:solidFill>
                    <a:latin typeface="DINPro" panose="020B0504020101020102" pitchFamily="34" charset="0"/>
                  </a:rPr>
                  <a:t>UHFQA</a:t>
                </a:r>
              </a:p>
              <a:p>
                <a:pPr algn="ctr"/>
                <a:endParaRPr lang="en-US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  <a:p>
                <a:pPr algn="ctr"/>
                <a:endParaRPr lang="de-DE" dirty="0">
                  <a:solidFill>
                    <a:srgbClr val="34427A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3012704" y="1466238"/>
                <a:ext cx="0" cy="675920"/>
              </a:xfrm>
              <a:prstGeom prst="straightConnector1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headEnd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3025979" y="1549893"/>
                <a:ext cx="12606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rPr>
                  <a:t>Code word</a:t>
                </a:r>
                <a:endParaRPr lang="de-DE" dirty="0">
                  <a:solidFill>
                    <a:schemeClr val="bg1">
                      <a:lumMod val="50000"/>
                    </a:schemeClr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5439537" y="2344149"/>
                <a:ext cx="1396788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5288606" y="2654981"/>
                <a:ext cx="1547719" cy="0"/>
              </a:xfrm>
              <a:prstGeom prst="straightConnector1">
                <a:avLst/>
              </a:prstGeom>
              <a:ln w="28575">
                <a:solidFill>
                  <a:srgbClr val="734687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7635" y="1436481"/>
                <a:ext cx="1677706" cy="769752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5551600" y="2010139"/>
                <a:ext cx="1100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RO pulse</a:t>
                </a:r>
                <a:endParaRPr lang="de-DE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569957" y="2674572"/>
                <a:ext cx="1137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Data </a:t>
                </a:r>
                <a:r>
                  <a:rPr lang="en-US" dirty="0" err="1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acq</a:t>
                </a:r>
                <a:r>
                  <a:rPr lang="en-US" dirty="0" smtClean="0">
                    <a:solidFill>
                      <a:srgbClr val="734687"/>
                    </a:solidFill>
                    <a:latin typeface="DINPro" panose="020B0504020101020102" pitchFamily="34" charset="0"/>
                  </a:rPr>
                  <a:t>.</a:t>
                </a:r>
                <a:endParaRPr lang="de-DE" dirty="0">
                  <a:solidFill>
                    <a:srgbClr val="734687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97" name="Straight Arrow Connector 96"/>
              <p:cNvCxnSpPr/>
              <p:nvPr/>
            </p:nvCxnSpPr>
            <p:spPr>
              <a:xfrm>
                <a:off x="4898517" y="826570"/>
                <a:ext cx="1930486" cy="0"/>
              </a:xfrm>
              <a:prstGeom prst="straightConnector1">
                <a:avLst/>
              </a:prstGeom>
              <a:ln w="28575">
                <a:solidFill>
                  <a:srgbClr val="ED7D3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/>
              <p:cNvSpPr txBox="1"/>
              <p:nvPr/>
            </p:nvSpPr>
            <p:spPr>
              <a:xfrm>
                <a:off x="5221271" y="457238"/>
                <a:ext cx="12991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ED7D31"/>
                    </a:solidFill>
                    <a:latin typeface="DINPro" panose="020B0504020101020102" pitchFamily="34" charset="0"/>
                  </a:rPr>
                  <a:t>State prep.</a:t>
                </a:r>
                <a:endParaRPr lang="de-DE" dirty="0">
                  <a:solidFill>
                    <a:srgbClr val="ED7D31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5596146" y="948203"/>
                <a:ext cx="473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C00000"/>
                    </a:solidFill>
                    <a:latin typeface="DINPro" panose="020B0504020101020102" pitchFamily="34" charset="0"/>
                  </a:rPr>
                  <a:t>FB</a:t>
                </a:r>
                <a:endParaRPr lang="de-DE" dirty="0">
                  <a:solidFill>
                    <a:srgbClr val="C00000"/>
                  </a:solidFill>
                  <a:latin typeface="DINPro" panose="020B0504020101020102" pitchFamily="34" charset="0"/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898517" y="1321871"/>
                <a:ext cx="1930486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" name="Group 116"/>
              <p:cNvGrpSpPr/>
              <p:nvPr/>
            </p:nvGrpSpPr>
            <p:grpSpPr>
              <a:xfrm>
                <a:off x="4393282" y="2409778"/>
                <a:ext cx="895324" cy="421429"/>
                <a:chOff x="4393282" y="2471558"/>
                <a:chExt cx="895324" cy="421429"/>
              </a:xfrm>
            </p:grpSpPr>
            <p:sp>
              <p:nvSpPr>
                <p:cNvPr id="109" name="TextBox 108"/>
                <p:cNvSpPr txBox="1"/>
                <p:nvPr/>
              </p:nvSpPr>
              <p:spPr>
                <a:xfrm>
                  <a:off x="4451902" y="2523655"/>
                  <a:ext cx="836704" cy="369332"/>
                </a:xfrm>
                <a:prstGeom prst="rect">
                  <a:avLst/>
                </a:prstGeom>
                <a:noFill/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latin typeface="DINPro" panose="020B0504020101020102" pitchFamily="34" charset="0"/>
                    </a:rPr>
                    <a:t>Integr</a:t>
                  </a:r>
                  <a:r>
                    <a:rPr lang="en-US" dirty="0" smtClean="0">
                      <a:latin typeface="DINPro" panose="020B0504020101020102" pitchFamily="34" charset="0"/>
                    </a:rPr>
                    <a:t>.</a:t>
                  </a:r>
                  <a:endParaRPr lang="de-DE" dirty="0"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4393282" y="2471558"/>
                  <a:ext cx="836704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rgbClr val="734687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734687"/>
                      </a:solidFill>
                      <a:latin typeface="DINPro" panose="020B0504020101020102" pitchFamily="34" charset="0"/>
                    </a:rPr>
                    <a:t>Integr</a:t>
                  </a:r>
                  <a:r>
                    <a:rPr lang="en-US" dirty="0" smtClean="0">
                      <a:latin typeface="DINPro" panose="020B0504020101020102" pitchFamily="34" charset="0"/>
                    </a:rPr>
                    <a:t>.</a:t>
                  </a:r>
                  <a:endParaRPr lang="de-DE" dirty="0">
                    <a:latin typeface="DINPro" panose="020B0504020101020102" pitchFamily="34" charset="0"/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2916374" y="2410047"/>
                <a:ext cx="1261180" cy="425841"/>
                <a:chOff x="2706315" y="2431423"/>
                <a:chExt cx="1261180" cy="425841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2758125" y="2487932"/>
                  <a:ext cx="120937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706315" y="2431423"/>
                  <a:ext cx="120937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50000"/>
                        </a:schemeClr>
                      </a:solidFill>
                      <a:latin typeface="DINPro" panose="020B0504020101020102" pitchFamily="34" charset="0"/>
                    </a:rPr>
                    <a:t>Threshold</a:t>
                  </a:r>
                  <a:endParaRPr lang="de-DE" dirty="0">
                    <a:solidFill>
                      <a:schemeClr val="bg1">
                        <a:lumMod val="50000"/>
                      </a:schemeClr>
                    </a:solidFill>
                    <a:latin typeface="DINPro" panose="020B0504020101020102" pitchFamily="34" charset="0"/>
                  </a:endParaRPr>
                </a:p>
              </p:txBody>
            </p:sp>
          </p:grpSp>
          <p:cxnSp>
            <p:nvCxnSpPr>
              <p:cNvPr id="125" name="Elbow Connector 124"/>
              <p:cNvCxnSpPr/>
              <p:nvPr/>
            </p:nvCxnSpPr>
            <p:spPr>
              <a:xfrm flipV="1">
                <a:off x="3004952" y="1321873"/>
                <a:ext cx="1865302" cy="94425"/>
              </a:xfrm>
              <a:prstGeom prst="bentConnector3">
                <a:avLst>
                  <a:gd name="adj1" fmla="val 723"/>
                </a:avLst>
              </a:prstGeom>
              <a:ln w="28575">
                <a:solidFill>
                  <a:srgbClr val="C0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3012115" y="2088676"/>
                <a:ext cx="0" cy="30205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4187078" y="2629012"/>
                <a:ext cx="215728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4657480" y="2783981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2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3369900" y="2783981"/>
                <a:ext cx="3770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19EE2"/>
                    </a:solidFill>
                    <a:latin typeface="DINPro" panose="020B0504020101020102" pitchFamily="34" charset="0"/>
                  </a:rPr>
                  <a:t>x 2</a:t>
                </a:r>
                <a:endParaRPr lang="de-DE" sz="1200" dirty="0">
                  <a:solidFill>
                    <a:srgbClr val="019EE2"/>
                  </a:solidFill>
                  <a:latin typeface="DINPro" panose="020B0504020101020102" pitchFamily="34" charset="0"/>
                </a:endParaRPr>
              </a:p>
            </p:txBody>
          </p:sp>
          <p:sp>
            <p:nvSpPr>
              <p:cNvPr id="140" name="Arc 139"/>
              <p:cNvSpPr/>
              <p:nvPr/>
            </p:nvSpPr>
            <p:spPr>
              <a:xfrm>
                <a:off x="5065529" y="1510217"/>
                <a:ext cx="728135" cy="420122"/>
              </a:xfrm>
              <a:prstGeom prst="arc">
                <a:avLst>
                  <a:gd name="adj1" fmla="val 5216506"/>
                  <a:gd name="adj2" fmla="val 5158986"/>
                </a:avLst>
              </a:prstGeom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 flipV="1">
                <a:off x="5434775" y="1880535"/>
                <a:ext cx="0" cy="964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1" name="Picture 150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06769" y="1639898"/>
                <a:ext cx="362205" cy="176777"/>
              </a:xfrm>
              <a:prstGeom prst="rect">
                <a:avLst/>
              </a:prstGeom>
            </p:spPr>
          </p:pic>
        </p:grpSp>
        <p:sp>
          <p:nvSpPr>
            <p:cNvPr id="154" name="TextBox 153"/>
            <p:cNvSpPr txBox="1"/>
            <p:nvPr/>
          </p:nvSpPr>
          <p:spPr>
            <a:xfrm>
              <a:off x="5810547" y="1528598"/>
              <a:ext cx="102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latin typeface="DINPro" panose="020B0504020101020102" pitchFamily="34" charset="0"/>
                </a:rPr>
                <a:t>≈ </a:t>
              </a:r>
              <a:r>
                <a:rPr lang="de-DE" dirty="0" smtClean="0">
                  <a:latin typeface="DINPro-Regular" panose="02000503030000020004" pitchFamily="50" charset="0"/>
                </a:rPr>
                <a:t>895 </a:t>
              </a:r>
              <a:r>
                <a:rPr lang="de-DE" dirty="0" smtClean="0">
                  <a:latin typeface="DINPro-Regular" panose="02000503030000020004" pitchFamily="50" charset="0"/>
                </a:rPr>
                <a:t>ns</a:t>
              </a:r>
              <a:endParaRPr lang="de-DE" dirty="0">
                <a:latin typeface="DINPro-Regular" panose="02000503030000020004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719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latin typeface="DINPro" panose="020B0504020101020102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30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4: C-arb gate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63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07975" y="160338"/>
            <a:ext cx="10960294" cy="6892392"/>
            <a:chOff x="307975" y="160338"/>
            <a:chExt cx="10960294" cy="689239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759" y="245130"/>
              <a:ext cx="5508510" cy="68076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75" y="160338"/>
              <a:ext cx="5549292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9301" y="487055"/>
              <a:ext cx="2540000" cy="18779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82050" y="729881"/>
              <a:ext cx="2530305" cy="163511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6"/>
            <a:srcRect t="-1" b="6477"/>
            <a:stretch/>
          </p:blipFill>
          <p:spPr>
            <a:xfrm>
              <a:off x="6582049" y="5797359"/>
              <a:ext cx="2530305" cy="635191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382505" y="311793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Light" panose="02000504040000020003" pitchFamily="50" charset="0"/>
                </a:rPr>
                <a:t>(a)</a:t>
              </a:r>
              <a:endParaRPr lang="de-DE" dirty="0">
                <a:latin typeface="DINPro-Light" panose="02000504040000020003" pitchFamily="50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78512" y="31179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Light" panose="02000504040000020003" pitchFamily="50" charset="0"/>
                </a:rPr>
                <a:t>(b)</a:t>
              </a:r>
              <a:endParaRPr lang="de-DE" dirty="0">
                <a:latin typeface="DINPro-Light" panose="02000504040000020003" pitchFamily="50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57267" y="3508326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DINPro-Light" panose="02000504040000020003" pitchFamily="50" charset="0"/>
                </a:rPr>
                <a:t>(c)</a:t>
              </a:r>
              <a:endParaRPr lang="de-DE" dirty="0">
                <a:latin typeface="DINPro-Light" panose="02000504040000020003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785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8" name="TextBox 57"/>
          <p:cNvSpPr txBox="1"/>
          <p:nvPr/>
        </p:nvSpPr>
        <p:spPr>
          <a:xfrm>
            <a:off x="7473950" y="38290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grpSp>
        <p:nvGrpSpPr>
          <p:cNvPr id="23" name="Group 22"/>
          <p:cNvGrpSpPr/>
          <p:nvPr/>
        </p:nvGrpSpPr>
        <p:grpSpPr>
          <a:xfrm>
            <a:off x="6191250" y="2276475"/>
            <a:ext cx="4810125" cy="3590925"/>
            <a:chOff x="6191250" y="2276475"/>
            <a:chExt cx="4810125" cy="3590925"/>
          </a:xfrm>
        </p:grpSpPr>
        <p:grpSp>
          <p:nvGrpSpPr>
            <p:cNvPr id="20" name="Group 19"/>
            <p:cNvGrpSpPr/>
            <p:nvPr/>
          </p:nvGrpSpPr>
          <p:grpSpPr>
            <a:xfrm>
              <a:off x="6191250" y="2276475"/>
              <a:ext cx="4810125" cy="3590925"/>
              <a:chOff x="6191250" y="2276475"/>
              <a:chExt cx="4810125" cy="3590925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6191250" y="2276475"/>
                <a:ext cx="4810125" cy="35909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329" t="9415" r="6425" b="28463"/>
              <a:stretch/>
            </p:blipFill>
            <p:spPr>
              <a:xfrm>
                <a:off x="6832624" y="4062717"/>
                <a:ext cx="4073502" cy="170415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442" t="10339" r="5864" b="29245"/>
              <a:stretch/>
            </p:blipFill>
            <p:spPr>
              <a:xfrm>
                <a:off x="6753226" y="2386317"/>
                <a:ext cx="4152900" cy="1657350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6233674" y="2971118"/>
              <a:ext cx="584043" cy="2178251"/>
              <a:chOff x="6233674" y="2971118"/>
              <a:chExt cx="584043" cy="217825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6233674" y="2971118"/>
                <a:ext cx="545342" cy="461665"/>
                <a:chOff x="5255385" y="1289651"/>
                <a:chExt cx="545342" cy="461665"/>
              </a:xfrm>
            </p:grpSpPr>
            <p:sp>
              <p:nvSpPr>
                <p:cNvPr id="9" name="Oval 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5255385" y="1289651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Q2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6272375" y="4687704"/>
                <a:ext cx="545342" cy="461665"/>
                <a:chOff x="5268841" y="1306756"/>
                <a:chExt cx="545342" cy="461665"/>
              </a:xfrm>
            </p:grpSpPr>
            <p:sp>
              <p:nvSpPr>
                <p:cNvPr id="15" name="Oval 14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5268841" y="1306756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Q3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</p:grpSp>
        <p:grpSp>
          <p:nvGrpSpPr>
            <p:cNvPr id="22" name="Group 21"/>
            <p:cNvGrpSpPr/>
            <p:nvPr/>
          </p:nvGrpSpPr>
          <p:grpSpPr>
            <a:xfrm>
              <a:off x="7248525" y="4318000"/>
              <a:ext cx="981292" cy="1286449"/>
              <a:chOff x="7248525" y="4318000"/>
              <a:chExt cx="981292" cy="1286449"/>
            </a:xfrm>
          </p:grpSpPr>
          <p:cxnSp>
            <p:nvCxnSpPr>
              <p:cNvPr id="47" name="Straight Arrow Connector 46"/>
              <p:cNvCxnSpPr/>
              <p:nvPr/>
            </p:nvCxnSpPr>
            <p:spPr>
              <a:xfrm>
                <a:off x="7248525" y="5019675"/>
                <a:ext cx="981292" cy="0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>
                <a:off x="7524750" y="4318000"/>
                <a:ext cx="3392" cy="609904"/>
              </a:xfrm>
              <a:prstGeom prst="straightConnector1">
                <a:avLst/>
              </a:prstGeom>
              <a:ln w="28575">
                <a:headEnd type="triangl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7524749" y="4330564"/>
                <a:ext cx="3458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a</a:t>
                </a:r>
                <a:endParaRPr lang="de-DE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4750" y="5019674"/>
                <a:ext cx="3458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3200" dirty="0" smtClean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l</a:t>
                </a:r>
                <a:endParaRPr lang="de-DE" sz="3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649379" y="2713000"/>
            <a:ext cx="4576672" cy="3015806"/>
            <a:chOff x="649379" y="2713000"/>
            <a:chExt cx="4576672" cy="30158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25" t="7628" r="7869" b="29409"/>
            <a:stretch/>
          </p:blipFill>
          <p:spPr>
            <a:xfrm>
              <a:off x="1149351" y="4001606"/>
              <a:ext cx="4076700" cy="1727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5" t="23082" r="8622" b="41270"/>
            <a:stretch/>
          </p:blipFill>
          <p:spPr>
            <a:xfrm>
              <a:off x="1206501" y="2713000"/>
              <a:ext cx="3962400" cy="977900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649379" y="2982811"/>
              <a:ext cx="584043" cy="2178251"/>
              <a:chOff x="6233674" y="2971118"/>
              <a:chExt cx="584043" cy="2178251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6233674" y="2971118"/>
                <a:ext cx="545342" cy="461665"/>
                <a:chOff x="5255385" y="1289651"/>
                <a:chExt cx="545342" cy="461665"/>
              </a:xfrm>
            </p:grpSpPr>
            <p:sp>
              <p:nvSpPr>
                <p:cNvPr id="49" name="Oval 48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5255385" y="1289651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Q2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6272375" y="4687704"/>
                <a:ext cx="545342" cy="461665"/>
                <a:chOff x="5268841" y="1306756"/>
                <a:chExt cx="545342" cy="461665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5321101" y="1317026"/>
                  <a:ext cx="432000" cy="432997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5268841" y="1306756"/>
                  <a:ext cx="5453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2400" dirty="0" smtClean="0">
                      <a:latin typeface="DINPro-Regular" panose="02000503030000020004" pitchFamily="50" charset="0"/>
                    </a:rPr>
                    <a:t>Q3</a:t>
                  </a:r>
                  <a:endParaRPr lang="de-DE" sz="2400" dirty="0">
                    <a:latin typeface="DINPro-Regular" panose="02000503030000020004" pitchFamily="50" charset="0"/>
                  </a:endParaRPr>
                </a:p>
              </p:txBody>
            </p:sp>
          </p:grpSp>
        </p:grpSp>
      </p:grpSp>
      <p:grpSp>
        <p:nvGrpSpPr>
          <p:cNvPr id="72" name="Group 71"/>
          <p:cNvGrpSpPr/>
          <p:nvPr/>
        </p:nvGrpSpPr>
        <p:grpSpPr>
          <a:xfrm>
            <a:off x="3354947" y="832413"/>
            <a:ext cx="4541020" cy="1244600"/>
            <a:chOff x="1146298" y="3316641"/>
            <a:chExt cx="4541020" cy="1244600"/>
          </a:xfrm>
        </p:grpSpPr>
        <p:grpSp>
          <p:nvGrpSpPr>
            <p:cNvPr id="73" name="Group 72"/>
            <p:cNvGrpSpPr/>
            <p:nvPr/>
          </p:nvGrpSpPr>
          <p:grpSpPr>
            <a:xfrm>
              <a:off x="1146298" y="3816293"/>
              <a:ext cx="545342" cy="461665"/>
              <a:chOff x="4463283" y="5629853"/>
              <a:chExt cx="545342" cy="461665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4517543" y="5650901"/>
                <a:ext cx="432000" cy="432997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3283" y="5629853"/>
                <a:ext cx="5453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 smtClean="0">
                    <a:latin typeface="DINPro-Regular" panose="02000503030000020004" pitchFamily="50" charset="0"/>
                  </a:rPr>
                  <a:t>Q3</a:t>
                </a:r>
                <a:endParaRPr lang="de-DE" sz="2400" dirty="0">
                  <a:latin typeface="DINPro-Regular" panose="02000503030000020004" pitchFamily="50" charset="0"/>
                </a:endParaRPr>
              </a:p>
            </p:txBody>
          </p:sp>
        </p:grpSp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81" t="13890" r="8102" b="40740"/>
            <a:stretch/>
          </p:blipFill>
          <p:spPr>
            <a:xfrm>
              <a:off x="1686818" y="3316641"/>
              <a:ext cx="4000500" cy="1244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580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4" t="3455" r="6817" b="5205"/>
          <a:stretch/>
        </p:blipFill>
        <p:spPr>
          <a:xfrm>
            <a:off x="485774" y="161925"/>
            <a:ext cx="4248151" cy="2524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8" t="2898" r="7374" b="5415"/>
          <a:stretch/>
        </p:blipFill>
        <p:spPr>
          <a:xfrm>
            <a:off x="4857750" y="161925"/>
            <a:ext cx="4200525" cy="2533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3069" r="7001" b="5588"/>
          <a:stretch/>
        </p:blipFill>
        <p:spPr>
          <a:xfrm>
            <a:off x="4857750" y="5362576"/>
            <a:ext cx="4238626" cy="252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3" t="3214" r="7170" b="6134"/>
          <a:stretch/>
        </p:blipFill>
        <p:spPr>
          <a:xfrm>
            <a:off x="485775" y="5305425"/>
            <a:ext cx="4229100" cy="2505075"/>
          </a:xfrm>
          <a:prstGeom prst="rect">
            <a:avLst/>
          </a:prstGeom>
        </p:spPr>
      </p:pic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2" t="2967" r="6971" b="5346"/>
          <a:stretch/>
        </p:blipFill>
        <p:spPr>
          <a:xfrm>
            <a:off x="4829175" y="2762251"/>
            <a:ext cx="4229100" cy="253365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7" t="3313" r="6817" b="5346"/>
          <a:stretch/>
        </p:blipFill>
        <p:spPr>
          <a:xfrm>
            <a:off x="476250" y="2752725"/>
            <a:ext cx="4257675" cy="2524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8412" y="161925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(a.1)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412" y="270217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(b.1)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33926" y="171704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(a.2)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89566" y="27523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(b.2)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1305" y="52929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(c.2)</a:t>
            </a:r>
            <a:endParaRPr lang="de-DE" dirty="0">
              <a:latin typeface="DINPro-Light" panose="02000504040000020003" pitchFamily="5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8412" y="529297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DINPro-Light" panose="02000504040000020003" pitchFamily="50" charset="0"/>
              </a:rPr>
              <a:t>(c.1)</a:t>
            </a:r>
            <a:endParaRPr lang="de-DE" dirty="0">
              <a:latin typeface="DINPro-Light" panose="0200050404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92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70" y="457194"/>
            <a:ext cx="5388437" cy="4714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89" y="457194"/>
            <a:ext cx="5388437" cy="47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75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QAOA</a:t>
            </a:r>
            <a:endParaRPr lang="de-DE" dirty="0"/>
          </a:p>
        </p:txBody>
      </p:sp>
      <p:grpSp>
        <p:nvGrpSpPr>
          <p:cNvPr id="8" name="Group 7"/>
          <p:cNvGrpSpPr/>
          <p:nvPr/>
        </p:nvGrpSpPr>
        <p:grpSpPr>
          <a:xfrm>
            <a:off x="1308891" y="1714501"/>
            <a:ext cx="458792" cy="400049"/>
            <a:chOff x="1308891" y="1714501"/>
            <a:chExt cx="458792" cy="400049"/>
          </a:xfrm>
        </p:grpSpPr>
        <p:sp>
          <p:nvSpPr>
            <p:cNvPr id="4" name="Rectangle 3"/>
            <p:cNvSpPr/>
            <p:nvPr/>
          </p:nvSpPr>
          <p:spPr>
            <a:xfrm>
              <a:off x="1308891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70008" y="1752942"/>
              <a:ext cx="336558" cy="323165"/>
            </a:xfrm>
            <a:prstGeom prst="rect">
              <a:avLst/>
            </a:prstGeom>
            <a:noFill/>
          </p:spPr>
          <p:txBody>
            <a:bodyPr wrap="none" lIns="72000" bIns="0" rtlCol="0">
              <a:spAutoFit/>
            </a:bodyPr>
            <a:lstStyle/>
            <a:p>
              <a:r>
                <a:rPr lang="de-DE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08891" y="2328864"/>
            <a:ext cx="458792" cy="400049"/>
            <a:chOff x="1308891" y="1714501"/>
            <a:chExt cx="458792" cy="400049"/>
          </a:xfrm>
        </p:grpSpPr>
        <p:sp>
          <p:nvSpPr>
            <p:cNvPr id="17" name="Rectangle 16"/>
            <p:cNvSpPr/>
            <p:nvPr/>
          </p:nvSpPr>
          <p:spPr>
            <a:xfrm>
              <a:off x="1308891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70008" y="1752942"/>
              <a:ext cx="336558" cy="323165"/>
            </a:xfrm>
            <a:prstGeom prst="rect">
              <a:avLst/>
            </a:prstGeom>
            <a:noFill/>
          </p:spPr>
          <p:txBody>
            <a:bodyPr wrap="none" lIns="72000" bIns="0" rtlCol="0">
              <a:spAutoFit/>
            </a:bodyPr>
            <a:lstStyle/>
            <a:p>
              <a:r>
                <a:rPr lang="de-DE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08891" y="3337891"/>
            <a:ext cx="458792" cy="400049"/>
            <a:chOff x="1308891" y="1714501"/>
            <a:chExt cx="458792" cy="400049"/>
          </a:xfrm>
        </p:grpSpPr>
        <p:sp>
          <p:nvSpPr>
            <p:cNvPr id="20" name="Rectangle 19"/>
            <p:cNvSpPr/>
            <p:nvPr/>
          </p:nvSpPr>
          <p:spPr>
            <a:xfrm>
              <a:off x="1308891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370008" y="1752942"/>
              <a:ext cx="336558" cy="323165"/>
            </a:xfrm>
            <a:prstGeom prst="rect">
              <a:avLst/>
            </a:prstGeom>
            <a:noFill/>
          </p:spPr>
          <p:txBody>
            <a:bodyPr wrap="none" lIns="72000" bIns="0" rtlCol="0">
              <a:spAutoFit/>
            </a:bodyPr>
            <a:lstStyle/>
            <a:p>
              <a:r>
                <a:rPr lang="de-DE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H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318175" y="1704736"/>
            <a:ext cx="458792" cy="523802"/>
            <a:chOff x="6271416" y="1714501"/>
            <a:chExt cx="458792" cy="523802"/>
          </a:xfrm>
        </p:grpSpPr>
        <p:sp>
          <p:nvSpPr>
            <p:cNvPr id="26" name="Rectangle 2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34" name="Arc 33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16335" y="190914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22043" y="2328079"/>
            <a:ext cx="458792" cy="523802"/>
            <a:chOff x="6271416" y="1714501"/>
            <a:chExt cx="458792" cy="523802"/>
          </a:xfrm>
        </p:grpSpPr>
        <p:sp>
          <p:nvSpPr>
            <p:cNvPr id="51" name="Rectangle 50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2" name="Arc 51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6416335" y="190914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320109" y="3343276"/>
            <a:ext cx="458792" cy="523802"/>
            <a:chOff x="6271416" y="1714501"/>
            <a:chExt cx="458792" cy="523802"/>
          </a:xfrm>
        </p:grpSpPr>
        <p:sp>
          <p:nvSpPr>
            <p:cNvPr id="56" name="Rectangle 55"/>
            <p:cNvSpPr/>
            <p:nvPr/>
          </p:nvSpPr>
          <p:spPr>
            <a:xfrm>
              <a:off x="6271416" y="1714501"/>
              <a:ext cx="458792" cy="400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  <p:sp>
          <p:nvSpPr>
            <p:cNvPr id="57" name="Arc 56"/>
            <p:cNvSpPr/>
            <p:nvPr/>
          </p:nvSpPr>
          <p:spPr>
            <a:xfrm>
              <a:off x="6305055" y="1837480"/>
              <a:ext cx="387647" cy="400823"/>
            </a:xfrm>
            <a:prstGeom prst="arc">
              <a:avLst>
                <a:gd name="adj1" fmla="val 11568723"/>
                <a:gd name="adj2" fmla="val 20797034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V="1">
              <a:off x="6479380" y="1785317"/>
              <a:ext cx="181569" cy="205409"/>
            </a:xfrm>
            <a:prstGeom prst="straightConnector1">
              <a:avLst/>
            </a:prstGeom>
            <a:ln w="12700">
              <a:solidFill>
                <a:schemeClr val="tx1"/>
              </a:solidFill>
              <a:bevel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6416335" y="1909141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smtClean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Z</a:t>
              </a:r>
              <a:endParaRPr lang="de-DE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endParaRPr>
            </a:p>
          </p:txBody>
        </p:sp>
      </p:grpSp>
      <p:sp>
        <p:nvSpPr>
          <p:cNvPr id="75" name="Rectangle 74"/>
          <p:cNvSpPr/>
          <p:nvPr/>
        </p:nvSpPr>
        <p:spPr>
          <a:xfrm>
            <a:off x="4256146" y="1615440"/>
            <a:ext cx="1836540" cy="22363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tangle 72"/>
          <p:cNvSpPr/>
          <p:nvPr/>
        </p:nvSpPr>
        <p:spPr>
          <a:xfrm>
            <a:off x="2149083" y="1615440"/>
            <a:ext cx="1836540" cy="22363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1" name="Straight Connector 60"/>
          <p:cNvCxnSpPr>
            <a:stCxn id="4" idx="3"/>
            <a:endCxn id="26" idx="1"/>
          </p:cNvCxnSpPr>
          <p:nvPr/>
        </p:nvCxnSpPr>
        <p:spPr>
          <a:xfrm flipV="1">
            <a:off x="1767683" y="1904761"/>
            <a:ext cx="4550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767683" y="2515315"/>
            <a:ext cx="4550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767683" y="3546934"/>
            <a:ext cx="45504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2257425" y="1714501"/>
            <a:ext cx="1618454" cy="2028824"/>
            <a:chOff x="2257425" y="1714501"/>
            <a:chExt cx="1618454" cy="2028824"/>
          </a:xfrm>
        </p:grpSpPr>
        <p:sp>
          <p:nvSpPr>
            <p:cNvPr id="15" name="Rectangle 14"/>
            <p:cNvSpPr/>
            <p:nvPr/>
          </p:nvSpPr>
          <p:spPr>
            <a:xfrm>
              <a:off x="2257425" y="1714501"/>
              <a:ext cx="752475" cy="2028824"/>
            </a:xfrm>
            <a:prstGeom prst="rect">
              <a:avLst/>
            </a:prstGeom>
            <a:solidFill>
              <a:srgbClr val="AFCBE7"/>
            </a:solidFill>
            <a:ln>
              <a:solidFill>
                <a:srgbClr val="3673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123404" y="1714501"/>
              <a:ext cx="752475" cy="2028824"/>
            </a:xfrm>
            <a:prstGeom prst="rect">
              <a:avLst/>
            </a:prstGeom>
            <a:solidFill>
              <a:srgbClr val="A7E3BC"/>
            </a:solidFill>
            <a:ln>
              <a:solidFill>
                <a:srgbClr val="39B2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362450" y="1714501"/>
            <a:ext cx="752475" cy="2028824"/>
          </a:xfrm>
          <a:prstGeom prst="rect">
            <a:avLst/>
          </a:prstGeom>
          <a:solidFill>
            <a:srgbClr val="AFCBE7"/>
          </a:solidFill>
          <a:ln>
            <a:solidFill>
              <a:srgbClr val="3673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tangle 23"/>
          <p:cNvSpPr/>
          <p:nvPr/>
        </p:nvSpPr>
        <p:spPr>
          <a:xfrm>
            <a:off x="5228429" y="1714501"/>
            <a:ext cx="752475" cy="2028824"/>
          </a:xfrm>
          <a:prstGeom prst="rect">
            <a:avLst/>
          </a:prstGeom>
          <a:solidFill>
            <a:srgbClr val="A7E3BC"/>
          </a:solidFill>
          <a:ln>
            <a:solidFill>
              <a:srgbClr val="39B2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7" name="Group 86"/>
          <p:cNvGrpSpPr/>
          <p:nvPr/>
        </p:nvGrpSpPr>
        <p:grpSpPr>
          <a:xfrm>
            <a:off x="3992368" y="2461577"/>
            <a:ext cx="256251" cy="128348"/>
            <a:chOff x="3559663" y="1190758"/>
            <a:chExt cx="256251" cy="128348"/>
          </a:xfrm>
        </p:grpSpPr>
        <p:sp>
          <p:nvSpPr>
            <p:cNvPr id="88" name="Rectangle 8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Oval 8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Oval 8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Oval 9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3994276" y="3492008"/>
            <a:ext cx="256251" cy="128348"/>
            <a:chOff x="3559663" y="1190758"/>
            <a:chExt cx="256251" cy="128348"/>
          </a:xfrm>
        </p:grpSpPr>
        <p:sp>
          <p:nvSpPr>
            <p:cNvPr id="93" name="Rectangle 9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4" name="Oval 9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Oval 9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Oval 9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3988995" y="1849765"/>
            <a:ext cx="256251" cy="128348"/>
            <a:chOff x="3559663" y="1190758"/>
            <a:chExt cx="256251" cy="128348"/>
          </a:xfrm>
        </p:grpSpPr>
        <p:sp>
          <p:nvSpPr>
            <p:cNvPr id="103" name="Rectangle 10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4" name="Oval 10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5" name="Oval 10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6" name="Oval 10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7" name="Group 106"/>
          <p:cNvGrpSpPr/>
          <p:nvPr/>
        </p:nvGrpSpPr>
        <p:grpSpPr>
          <a:xfrm rot="5400000">
            <a:off x="1410161" y="2966736"/>
            <a:ext cx="256251" cy="128348"/>
            <a:chOff x="3559663" y="1190758"/>
            <a:chExt cx="256251" cy="128348"/>
          </a:xfrm>
        </p:grpSpPr>
        <p:sp>
          <p:nvSpPr>
            <p:cNvPr id="108" name="Rectangle 107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9" name="Oval 108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0" name="Oval 109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Oval 110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2" name="Group 111"/>
          <p:cNvGrpSpPr/>
          <p:nvPr/>
        </p:nvGrpSpPr>
        <p:grpSpPr>
          <a:xfrm rot="5400000">
            <a:off x="6416908" y="2961679"/>
            <a:ext cx="256251" cy="128348"/>
            <a:chOff x="3559663" y="1190758"/>
            <a:chExt cx="256251" cy="128348"/>
          </a:xfrm>
        </p:grpSpPr>
        <p:sp>
          <p:nvSpPr>
            <p:cNvPr id="113" name="Rectangle 112"/>
            <p:cNvSpPr/>
            <p:nvPr/>
          </p:nvSpPr>
          <p:spPr>
            <a:xfrm>
              <a:off x="3559663" y="1190758"/>
              <a:ext cx="256251" cy="1283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4" name="Oval 113"/>
            <p:cNvSpPr/>
            <p:nvPr/>
          </p:nvSpPr>
          <p:spPr>
            <a:xfrm>
              <a:off x="3608058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5" name="Oval 114"/>
            <p:cNvSpPr/>
            <p:nvPr/>
          </p:nvSpPr>
          <p:spPr>
            <a:xfrm>
              <a:off x="3671931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6" name="Oval 115"/>
            <p:cNvSpPr/>
            <p:nvPr/>
          </p:nvSpPr>
          <p:spPr>
            <a:xfrm>
              <a:off x="3738190" y="1240890"/>
              <a:ext cx="21600" cy="21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18" name="Rectangle 117"/>
          <p:cNvSpPr/>
          <p:nvPr/>
        </p:nvSpPr>
        <p:spPr>
          <a:xfrm>
            <a:off x="7041674" y="1690688"/>
            <a:ext cx="752475" cy="2028824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6" name="Straight Connector 125"/>
          <p:cNvCxnSpPr>
            <a:stCxn id="26" idx="3"/>
          </p:cNvCxnSpPr>
          <p:nvPr/>
        </p:nvCxnSpPr>
        <p:spPr>
          <a:xfrm>
            <a:off x="6776967" y="1904761"/>
            <a:ext cx="264707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6776967" y="2515315"/>
            <a:ext cx="264707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6776966" y="3550535"/>
            <a:ext cx="264707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2257425" y="3974672"/>
            <a:ext cx="3723479" cy="252117"/>
          </a:xfrm>
          <a:prstGeom prst="rect">
            <a:avLst/>
          </a:prstGeom>
          <a:solidFill>
            <a:srgbClr val="DCCAE4"/>
          </a:solidFill>
          <a:ln>
            <a:solidFill>
              <a:srgbClr val="73468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5980904" y="4090372"/>
            <a:ext cx="1448596" cy="0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7429500" y="3719512"/>
            <a:ext cx="0" cy="352426"/>
          </a:xfrm>
          <a:prstGeom prst="line">
            <a:avLst/>
          </a:prstGeom>
          <a:ln w="2540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88,9764"/>
  <p:tag name="LATEXADDIN" val="\documentclass{article}&#10;\usepackage{amsmath}&#10;\pagestyle{empty}&#10;\begin{document}&#10;&#10;$\times N$&#10;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0,4574"/>
  <p:tag name="LATEXADDIN" val="\documentclass{article}&#10;\usepackage{amsmath}&#10;\pagestyle{empty}&#10;\begin{document}&#10;&#10;$e^{-i\gamma_1 C}$&#10;&#10;&#10;\end{document}"/>
  <p:tag name="IGUANATEXSIZE" val="18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9865"/>
  <p:tag name="ORIGINALWIDTH" val="344,207"/>
  <p:tag name="LATEXADDIN" val="\documentclass{article}&#10;\usepackage{amsmath}&#10;\pagestyle{empty}&#10;\begin{document}&#10;&#10;&#10;$e^{-i\gamma_p C}$&#10;&#10;&#10;\end{document}"/>
  <p:tag name="IGUANATEXSIZE" val="18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4,207"/>
  <p:tag name="LATEXADDIN" val="\documentclass{article}&#10;\usepackage{amsmath}&#10;\pagestyle{empty}&#10;\begin{document}&#10;&#10;$e^{-i\beta_1 B}$&#10;&#10;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47,9565"/>
  <p:tag name="LATEXADDIN" val="\documentclass{article}&#10;\usepackage{amsmath}&#10;\pagestyle{empty}&#10;\begin{document}&#10;&#10;$e^{-i\beta_p B}$&#10;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76,228"/>
  <p:tag name="LATEXADDIN" val="\documentclass{article}&#10;\usepackage{amsmath}&#10;\pagestyle{empty}&#10;\begin{document}&#10;&#10;$\tau_{_{FB}}$&#10;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0,2062"/>
  <p:tag name="LATEXADDIN" val="\documentclass{article}&#10;\usepackage{amsmath}&#10;\pagestyle{empty}&#10;\begin{document}&#10;&#10;&#10;layer $1$&#10;&#10;\end{document}"/>
  <p:tag name="IGUANATEXSIZE" val="18"/>
  <p:tag name="IGUANATEXCURSOR" val="8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59,2051"/>
  <p:tag name="LATEXADDIN" val="\documentclass{article}&#10;\usepackage{amsmath}&#10;\pagestyle{empty}&#10;\begin{document}&#10;&#10;&#10;layer $p$&#10;&#10;\end{document}"/>
  <p:tag name="IGUANATEXSIZE" val="18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7,7353"/>
  <p:tag name="LATEXADDIN" val="\documentclass{article}&#10;\usepackage{amsmath}&#10;\pagestyle{empty}&#10;\begin{document}&#10;$|0\rangle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,7308"/>
  <p:tag name="ORIGINALWIDTH" val="1720,285"/>
  <p:tag name="LATEXADDIN" val="\documentclass{article}&#10;\usepackage{amsmath}&#10;\pagestyle{empty}&#10;\begin{document}&#10;&#10;Update variational angles $ (\vec { \gamma } , \vec { \beta })$&#10;&#10;\end{document}"/>
  <p:tag name="IGUANATEXSIZE" val="18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,7357"/>
  <p:tag name="ORIGINALWIDTH" val="1382,077"/>
  <p:tag name="LATEXADDIN" val="\documentclass{article}&#10;\usepackage{amsmath}&#10;\pagestyle{empty}&#10;\begin{document}&#10;&#10;&#10;layer $l$ with C-ARB gates&#10;&#10;\end{document}"/>
  <p:tag name="IGUANATEXSIZE" val="18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3,2358"/>
  <p:tag name="LATEXADDIN" val="\documentclass{article}&#10;\usepackage{amsmath}&#10;\pagestyle{empty}&#10;\begin{document}&#10;&#10;$|e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58,4177"/>
  <p:tag name="LATEXADDIN" val="\documentclass{article}&#10;\usepackage{amsmath}&#10;\pagestyle{empty}&#10;\begin{document}&#10;$Z(-2\gamma_l J_{nm})$&#10;&#10;&#10;&#10;\end{document}"/>
  <p:tag name="IGUANATEXSIZE" val="18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19,2351"/>
  <p:tag name="LATEXADDIN" val="\documentclass{article}&#10;\usepackage{amsmath}&#10;\pagestyle{empty}&#10;\begin{document}&#10;&#10;$|g\rangle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4\gamma_l J_{nm})$&#10;&#10;&#10;&#10;\end{document}"/>
  <p:tag name="IGUANATEXSIZE" val="18"/>
  <p:tag name="IGUANATEXCURSOR" val="10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43,607"/>
  <p:tag name="LATEXADDIN" val="\documentclass{article}&#10;\usepackage{amsmath}&#10;\pagestyle{empty}&#10;\begin{document}&#10;&#10;&#10;layer $l$ with CZ gates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9,9813"/>
  <p:tag name="LATEXADDIN" val="\documentclass{article}&#10;\usepackage{amsmath}&#10;\pagestyle{empty}&#10;\begin{document}&#10;$Q_n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76,9779"/>
  <p:tag name="LATEXADDIN" val="\documentclass{article}&#10;\usepackage{amsmath}&#10;\pagestyle{empty}&#10;\begin{document}&#10;$Q_m$&#10;&#10;&#10;&#10;\end{document}"/>
  <p:tag name="IGUANATEXSIZE" val="18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9"/>
  <p:tag name="LAYER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9,7338"/>
  <p:tag name="LATEXADDIN" val="\documentclass{article}&#10;\usepackage{amsmath}&#10;\pagestyle{empty}&#10;\begin{document}&#10;&#10;$|f\rangle$&#10;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272,216"/>
  <p:tag name="LATEXADDIN" val="\documentclass{article}&#10;\usepackage{amsmath}&#10;\pagestyle{empty}&#10;\begin{document}&#10;$Y(\frac{\pi}{2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2,7072"/>
  <p:tag name="LATEXADDIN" val="\documentclass{article}&#10;\usepackage{amsmath}&#10;\pagestyle{empty}&#10;\begin{document}&#10;$Z(2\beta_l)$&#10;&#10;&#10;&#10;\end{document}"/>
  <p:tag name="IGUANATEXSIZE" val="18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368,9539"/>
  <p:tag name="LATEXADDIN" val="\documentclass{article}&#10;\usepackage{amsmath}&#10;\pagestyle{empty}&#10;\begin{document}&#10;$Y(-\frac{\pi}{2})$&#10;&#10;&#10;&#10;\end{document}"/>
  <p:tag name="IGUANATEXSIZE" val="18"/>
  <p:tag name="IGUANATEXCURSOR" val="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pagestyle{empty}&#10;\begin{document}&#10;$H$&#10;&#10;&#10;&#10;\end{document}"/>
  <p:tag name="IGUANATEXSIZE" val="18"/>
  <p:tag name="IGUANATEXCURSOR" val="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61,6797"/>
  <p:tag name="LATEXADDIN" val="\documentclass{article}&#10;\usepackage{amsmath}&#10;\pagestyle{empty}&#10;\begin{document}&#10;$Z(2\gamma_l J_{nm})$&#10;&#10;&#10;&#10;\end{document}"/>
  <p:tag name="IGUANATEXSIZE" val="18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8,4665"/>
  <p:tag name="ORIGINALWIDTH" val="644,9194"/>
  <p:tag name="LATEXADDIN" val="\documentclass{article}&#10;\usepackage{amsmath}&#10;\pagestyle{empty}&#10;\begin{document}&#10;\begin{center}&#10;Optimize \\&#10;$\langle \vec { \gamma } , \vec { \beta } |  C  | \vec { \gamma } , \vec { \beta } \rangle$&#10;\end{center}&#10;\end{document}"/>
  <p:tag name="IGUANATEXSIZE" val="18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CMU Serif</vt:lpstr>
      <vt:lpstr>DINPro</vt:lpstr>
      <vt:lpstr>DINPro-Light</vt:lpstr>
      <vt:lpstr>DINPro-Regular</vt:lpstr>
      <vt:lpstr>Office Theme</vt:lpstr>
      <vt:lpstr>PowerPoint Presentation</vt:lpstr>
      <vt:lpstr>PowerPoint Presentation</vt:lpstr>
      <vt:lpstr>PowerPoint Presentation</vt:lpstr>
      <vt:lpstr>CHAPTER 4: C-arb gate</vt:lpstr>
      <vt:lpstr>PowerPoint Presentation</vt:lpstr>
      <vt:lpstr>PowerPoint Presentation</vt:lpstr>
      <vt:lpstr>PowerPoint Presentation</vt:lpstr>
      <vt:lpstr>PowerPoint Presentation</vt:lpstr>
      <vt:lpstr>QAOA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</dc:creator>
  <cp:lastModifiedBy>nathan</cp:lastModifiedBy>
  <cp:revision>122</cp:revision>
  <dcterms:created xsi:type="dcterms:W3CDTF">2020-01-07T15:20:25Z</dcterms:created>
  <dcterms:modified xsi:type="dcterms:W3CDTF">2020-01-16T17:48:33Z</dcterms:modified>
</cp:coreProperties>
</file>